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760" r:id="rId1"/>
  </p:sldMasterIdLst>
  <p:notesMasterIdLst>
    <p:notesMasterId r:id="rId22"/>
  </p:notesMasterIdLst>
  <p:sldIdLst>
    <p:sldId id="316" r:id="rId2"/>
    <p:sldId id="343" r:id="rId3"/>
    <p:sldId id="361" r:id="rId4"/>
    <p:sldId id="344" r:id="rId5"/>
    <p:sldId id="345" r:id="rId6"/>
    <p:sldId id="346" r:id="rId7"/>
    <p:sldId id="347" r:id="rId8"/>
    <p:sldId id="359" r:id="rId9"/>
    <p:sldId id="358" r:id="rId10"/>
    <p:sldId id="352" r:id="rId11"/>
    <p:sldId id="348" r:id="rId12"/>
    <p:sldId id="351" r:id="rId13"/>
    <p:sldId id="353" r:id="rId14"/>
    <p:sldId id="349" r:id="rId15"/>
    <p:sldId id="355" r:id="rId16"/>
    <p:sldId id="356" r:id="rId17"/>
    <p:sldId id="357" r:id="rId18"/>
    <p:sldId id="350" r:id="rId19"/>
    <p:sldId id="360" r:id="rId20"/>
    <p:sldId id="342" r:id="rId21"/>
  </p:sldIdLst>
  <p:sldSz cx="9144000" cy="6858000" type="screen4x3"/>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Garamond" panose="02020404030301010803" pitchFamily="18" charset="0"/>
        <a:ea typeface="+mn-ea"/>
        <a:cs typeface="+mn-cs"/>
      </a:defRPr>
    </a:lvl1pPr>
    <a:lvl2pPr marL="457200" algn="l" defTabSz="457200" rtl="0" eaLnBrk="0" fontAlgn="base" hangingPunct="0">
      <a:spcBef>
        <a:spcPct val="0"/>
      </a:spcBef>
      <a:spcAft>
        <a:spcPct val="0"/>
      </a:spcAft>
      <a:defRPr kern="1200">
        <a:solidFill>
          <a:schemeClr val="tx1"/>
        </a:solidFill>
        <a:latin typeface="Garamond" panose="02020404030301010803" pitchFamily="18" charset="0"/>
        <a:ea typeface="+mn-ea"/>
        <a:cs typeface="+mn-cs"/>
      </a:defRPr>
    </a:lvl2pPr>
    <a:lvl3pPr marL="914400" algn="l" defTabSz="457200" rtl="0" eaLnBrk="0" fontAlgn="base" hangingPunct="0">
      <a:spcBef>
        <a:spcPct val="0"/>
      </a:spcBef>
      <a:spcAft>
        <a:spcPct val="0"/>
      </a:spcAft>
      <a:defRPr kern="1200">
        <a:solidFill>
          <a:schemeClr val="tx1"/>
        </a:solidFill>
        <a:latin typeface="Garamond" panose="02020404030301010803" pitchFamily="18" charset="0"/>
        <a:ea typeface="+mn-ea"/>
        <a:cs typeface="+mn-cs"/>
      </a:defRPr>
    </a:lvl3pPr>
    <a:lvl4pPr marL="1371600" algn="l" defTabSz="457200" rtl="0" eaLnBrk="0" fontAlgn="base" hangingPunct="0">
      <a:spcBef>
        <a:spcPct val="0"/>
      </a:spcBef>
      <a:spcAft>
        <a:spcPct val="0"/>
      </a:spcAft>
      <a:defRPr kern="1200">
        <a:solidFill>
          <a:schemeClr val="tx1"/>
        </a:solidFill>
        <a:latin typeface="Garamond" panose="02020404030301010803" pitchFamily="18" charset="0"/>
        <a:ea typeface="+mn-ea"/>
        <a:cs typeface="+mn-cs"/>
      </a:defRPr>
    </a:lvl4pPr>
    <a:lvl5pPr marL="1828800" algn="l" defTabSz="457200" rtl="0" eaLnBrk="0" fontAlgn="base" hangingPunct="0">
      <a:spcBef>
        <a:spcPct val="0"/>
      </a:spcBef>
      <a:spcAft>
        <a:spcPct val="0"/>
      </a:spcAft>
      <a:defRPr kern="1200">
        <a:solidFill>
          <a:schemeClr val="tx1"/>
        </a:solidFill>
        <a:latin typeface="Garamond" panose="02020404030301010803" pitchFamily="18" charset="0"/>
        <a:ea typeface="+mn-ea"/>
        <a:cs typeface="+mn-cs"/>
      </a:defRPr>
    </a:lvl5pPr>
    <a:lvl6pPr marL="2286000" algn="l" defTabSz="914400" rtl="0" eaLnBrk="1" latinLnBrk="0" hangingPunct="1">
      <a:defRPr kern="1200">
        <a:solidFill>
          <a:schemeClr val="tx1"/>
        </a:solidFill>
        <a:latin typeface="Garamond" panose="02020404030301010803" pitchFamily="18" charset="0"/>
        <a:ea typeface="+mn-ea"/>
        <a:cs typeface="+mn-cs"/>
      </a:defRPr>
    </a:lvl6pPr>
    <a:lvl7pPr marL="2743200" algn="l" defTabSz="914400" rtl="0" eaLnBrk="1" latinLnBrk="0" hangingPunct="1">
      <a:defRPr kern="1200">
        <a:solidFill>
          <a:schemeClr val="tx1"/>
        </a:solidFill>
        <a:latin typeface="Garamond" panose="02020404030301010803" pitchFamily="18" charset="0"/>
        <a:ea typeface="+mn-ea"/>
        <a:cs typeface="+mn-cs"/>
      </a:defRPr>
    </a:lvl7pPr>
    <a:lvl8pPr marL="3200400" algn="l" defTabSz="914400" rtl="0" eaLnBrk="1" latinLnBrk="0" hangingPunct="1">
      <a:defRPr kern="1200">
        <a:solidFill>
          <a:schemeClr val="tx1"/>
        </a:solidFill>
        <a:latin typeface="Garamond" panose="02020404030301010803" pitchFamily="18" charset="0"/>
        <a:ea typeface="+mn-ea"/>
        <a:cs typeface="+mn-cs"/>
      </a:defRPr>
    </a:lvl8pPr>
    <a:lvl9pPr marL="3657600" algn="l" defTabSz="914400" rtl="0" eaLnBrk="1" latinLnBrk="0" hangingPunct="1">
      <a:defRPr kern="1200">
        <a:solidFill>
          <a:schemeClr val="tx1"/>
        </a:solidFill>
        <a:latin typeface="Garamond" panose="02020404030301010803"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511" autoAdjust="0"/>
    <p:restoredTop sz="94674"/>
  </p:normalViewPr>
  <p:slideViewPr>
    <p:cSldViewPr>
      <p:cViewPr varScale="1">
        <p:scale>
          <a:sx n="116" d="100"/>
          <a:sy n="116" d="100"/>
        </p:scale>
        <p:origin x="1915" y="7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14065FA9-4959-1B70-D0E2-4A59BA690199}"/>
              </a:ext>
            </a:extLst>
          </p:cNvPr>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fontAlgn="auto" hangingPunct="1">
              <a:spcBef>
                <a:spcPts val="0"/>
              </a:spcBef>
              <a:spcAft>
                <a:spcPts val="0"/>
              </a:spcAft>
              <a:defRPr sz="1200">
                <a:latin typeface="Arial" charset="0"/>
              </a:defRPr>
            </a:lvl1pPr>
          </a:lstStyle>
          <a:p>
            <a:pPr>
              <a:defRPr/>
            </a:pPr>
            <a:endParaRPr lang="fr-FR" altLang="en-US"/>
          </a:p>
        </p:txBody>
      </p:sp>
      <p:sp>
        <p:nvSpPr>
          <p:cNvPr id="4099" name="Rectangle 3">
            <a:extLst>
              <a:ext uri="{FF2B5EF4-FFF2-40B4-BE49-F238E27FC236}">
                <a16:creationId xmlns:a16="http://schemas.microsoft.com/office/drawing/2014/main" id="{DB7490A3-3A04-1052-AAB9-DC98A016E88A}"/>
              </a:ext>
            </a:extLst>
          </p:cNvPr>
          <p:cNvSpPr>
            <a:spLocks noGrp="1" noChangeArrowheads="1"/>
          </p:cNvSpPr>
          <p:nvPr>
            <p:ph type="dt" idx="1"/>
          </p:nvPr>
        </p:nvSpPr>
        <p:spPr bwMode="auto">
          <a:xfrm>
            <a:off x="3884613"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fontAlgn="auto" hangingPunct="1">
              <a:spcBef>
                <a:spcPts val="0"/>
              </a:spcBef>
              <a:spcAft>
                <a:spcPts val="0"/>
              </a:spcAft>
              <a:defRPr sz="1200">
                <a:latin typeface="Arial" charset="0"/>
              </a:defRPr>
            </a:lvl1pPr>
          </a:lstStyle>
          <a:p>
            <a:pPr>
              <a:defRPr/>
            </a:pPr>
            <a:endParaRPr lang="fr-FR" altLang="en-US"/>
          </a:p>
        </p:txBody>
      </p:sp>
      <p:sp>
        <p:nvSpPr>
          <p:cNvPr id="15364" name="Rectangle 4">
            <a:extLst>
              <a:ext uri="{FF2B5EF4-FFF2-40B4-BE49-F238E27FC236}">
                <a16:creationId xmlns:a16="http://schemas.microsoft.com/office/drawing/2014/main" id="{0C47F6AD-8B58-C327-623E-9E7DAB725B0C}"/>
              </a:ext>
            </a:extLst>
          </p:cNvPr>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a:extLst>
              <a:ext uri="{FF2B5EF4-FFF2-40B4-BE49-F238E27FC236}">
                <a16:creationId xmlns:a16="http://schemas.microsoft.com/office/drawing/2014/main" id="{76258D7A-BADB-2571-EEA0-7A9155227B01}"/>
              </a:ext>
            </a:extLst>
          </p:cNvPr>
          <p:cNvSpPr>
            <a:spLocks noGrp="1" noChangeArrowheads="1"/>
          </p:cNvSpPr>
          <p:nvPr>
            <p:ph type="body" sz="quarter" idx="3"/>
          </p:nvPr>
        </p:nvSpPr>
        <p:spPr bwMode="auto">
          <a:xfrm>
            <a:off x="685800" y="4343400"/>
            <a:ext cx="5486400" cy="4114800"/>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fr-FR" altLang="en-US" noProof="0"/>
              <a:t>Se face clic pentru editarea stilurilor textului Coordonatorului</a:t>
            </a:r>
          </a:p>
          <a:p>
            <a:pPr lvl="1"/>
            <a:r>
              <a:rPr lang="fr-FR" altLang="en-US" noProof="0"/>
              <a:t>Nivelul secund</a:t>
            </a:r>
          </a:p>
          <a:p>
            <a:pPr lvl="2"/>
            <a:r>
              <a:rPr lang="fr-FR" altLang="en-US" noProof="0"/>
              <a:t>Al treilea nivel</a:t>
            </a:r>
          </a:p>
          <a:p>
            <a:pPr lvl="3"/>
            <a:r>
              <a:rPr lang="fr-FR" altLang="en-US" noProof="0"/>
              <a:t>Al patrulea nivel</a:t>
            </a:r>
          </a:p>
          <a:p>
            <a:pPr lvl="4"/>
            <a:r>
              <a:rPr lang="fr-FR" altLang="en-US" noProof="0"/>
              <a:t>Al cincilea nivel</a:t>
            </a:r>
          </a:p>
        </p:txBody>
      </p:sp>
      <p:sp>
        <p:nvSpPr>
          <p:cNvPr id="4102" name="Rectangle 6">
            <a:extLst>
              <a:ext uri="{FF2B5EF4-FFF2-40B4-BE49-F238E27FC236}">
                <a16:creationId xmlns:a16="http://schemas.microsoft.com/office/drawing/2014/main" id="{A76DBBEA-61C7-5BD8-EA2F-29B35F23E4FB}"/>
              </a:ext>
            </a:extLst>
          </p:cNvPr>
          <p:cNvSpPr>
            <a:spLocks noGrp="1" noChangeArrowheads="1"/>
          </p:cNvSpPr>
          <p:nvPr>
            <p:ph type="ftr" sz="quarter" idx="4"/>
          </p:nvPr>
        </p:nvSpPr>
        <p:spPr bwMode="auto">
          <a:xfrm>
            <a:off x="0" y="8685213"/>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fontAlgn="auto" hangingPunct="1">
              <a:spcBef>
                <a:spcPts val="0"/>
              </a:spcBef>
              <a:spcAft>
                <a:spcPts val="0"/>
              </a:spcAft>
              <a:defRPr sz="1200">
                <a:latin typeface="Arial" charset="0"/>
              </a:defRPr>
            </a:lvl1pPr>
          </a:lstStyle>
          <a:p>
            <a:pPr>
              <a:defRPr/>
            </a:pPr>
            <a:endParaRPr lang="fr-FR" altLang="en-US"/>
          </a:p>
        </p:txBody>
      </p:sp>
      <p:sp>
        <p:nvSpPr>
          <p:cNvPr id="4103" name="Rectangle 7">
            <a:extLst>
              <a:ext uri="{FF2B5EF4-FFF2-40B4-BE49-F238E27FC236}">
                <a16:creationId xmlns:a16="http://schemas.microsoft.com/office/drawing/2014/main" id="{62FA7015-BBD5-3978-D126-7346A0557762}"/>
              </a:ext>
            </a:extLst>
          </p:cNvPr>
          <p:cNvSpPr>
            <a:spLocks noGrp="1" noChangeArrowheads="1"/>
          </p:cNvSpPr>
          <p:nvPr>
            <p:ph type="sldNum" sz="quarter" idx="5"/>
          </p:nvPr>
        </p:nvSpPr>
        <p:spPr bwMode="auto">
          <a:xfrm>
            <a:off x="3884613" y="8685213"/>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fld id="{802118D3-6BFA-473D-903F-FBD1E38E6083}" type="slidenum">
              <a:rPr lang="fr-FR" altLang="en-US"/>
              <a:pPr/>
              <a:t>‹#›</a:t>
            </a:fld>
            <a:endParaRPr lang="fr-FR"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23E10DEF-AFF7-26BD-11FC-95C260024D07}"/>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defTabSz="457200"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457200"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457200"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4572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C71F70E8-D171-4D14-90CD-7F10C78995F5}" type="slidenum">
              <a:rPr lang="fr-FR" altLang="en-US"/>
              <a:pPr>
                <a:spcBef>
                  <a:spcPct val="0"/>
                </a:spcBef>
              </a:pPr>
              <a:t>1</a:t>
            </a:fld>
            <a:endParaRPr lang="fr-FR" altLang="en-US"/>
          </a:p>
        </p:txBody>
      </p:sp>
      <p:sp>
        <p:nvSpPr>
          <p:cNvPr id="17411" name="Rectangle 2">
            <a:extLst>
              <a:ext uri="{FF2B5EF4-FFF2-40B4-BE49-F238E27FC236}">
                <a16:creationId xmlns:a16="http://schemas.microsoft.com/office/drawing/2014/main" id="{704A0130-2FF4-F44F-F210-63A638137B91}"/>
              </a:ext>
            </a:extLst>
          </p:cNvPr>
          <p:cNvSpPr>
            <a:spLocks noRot="1" noChangeArrowheads="1" noTextEdit="1"/>
          </p:cNvSpPr>
          <p:nvPr>
            <p:ph type="sldImg"/>
          </p:nvPr>
        </p:nvSpPr>
        <p:spPr>
          <a:ln/>
        </p:spPr>
      </p:sp>
      <p:sp>
        <p:nvSpPr>
          <p:cNvPr id="17412" name="Rectangle 3">
            <a:extLst>
              <a:ext uri="{FF2B5EF4-FFF2-40B4-BE49-F238E27FC236}">
                <a16:creationId xmlns:a16="http://schemas.microsoft.com/office/drawing/2014/main" id="{E3A87FC9-4D01-3BE0-1F90-B94427228969}"/>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tLang="en-US">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descr="SD-PanelTitle-GrommetsCombined.png">
            <a:extLst>
              <a:ext uri="{FF2B5EF4-FFF2-40B4-BE49-F238E27FC236}">
                <a16:creationId xmlns:a16="http://schemas.microsoft.com/office/drawing/2014/main" id="{935606E8-A502-2B04-D681-2CB1B629A82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4">
            <a:extLst>
              <a:ext uri="{FF2B5EF4-FFF2-40B4-BE49-F238E27FC236}">
                <a16:creationId xmlns:a16="http://schemas.microsoft.com/office/drawing/2014/main" id="{CFE5953C-238F-25D4-0B5C-1F84F3C03D2D}"/>
              </a:ext>
            </a:extLst>
          </p:cNvPr>
          <p:cNvCxnSpPr/>
          <p:nvPr/>
        </p:nvCxnSpPr>
        <p:spPr>
          <a:xfrm>
            <a:off x="2019300" y="3471863"/>
            <a:ext cx="511333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1921934" y="1811863"/>
            <a:ext cx="5308866" cy="1515533"/>
          </a:xfrm>
        </p:spPr>
        <p:txBody>
          <a:bodyPr anchor="b">
            <a:noAutofit/>
          </a:bodyPr>
          <a:lstStyle>
            <a:lvl1pPr algn="ctr">
              <a:defRPr sz="4800">
                <a:effectLst/>
              </a:defRPr>
            </a:lvl1pPr>
          </a:lstStyle>
          <a:p>
            <a:r>
              <a:rPr lang="en-GB"/>
              <a:t>Click to edit Master title style</a:t>
            </a:r>
            <a:endParaRPr lang="en-US" dirty="0"/>
          </a:p>
        </p:txBody>
      </p:sp>
      <p:sp>
        <p:nvSpPr>
          <p:cNvPr id="3" name="Subtitle 2"/>
          <p:cNvSpPr>
            <a:spLocks noGrp="1"/>
          </p:cNvSpPr>
          <p:nvPr>
            <p:ph type="subTitle" idx="1"/>
          </p:nvPr>
        </p:nvSpPr>
        <p:spPr>
          <a:xfrm>
            <a:off x="1921934" y="3598327"/>
            <a:ext cx="5308866" cy="1377651"/>
          </a:xfrm>
        </p:spPr>
        <p:txBody>
          <a:bodyPr>
            <a:normAutofit/>
          </a:bodyPr>
          <a:lstStyle>
            <a:lvl1pPr marL="0" indent="0" algn="ct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dirty="0"/>
          </a:p>
        </p:txBody>
      </p:sp>
      <p:sp>
        <p:nvSpPr>
          <p:cNvPr id="6" name="Date Placeholder 3">
            <a:extLst>
              <a:ext uri="{FF2B5EF4-FFF2-40B4-BE49-F238E27FC236}">
                <a16:creationId xmlns:a16="http://schemas.microsoft.com/office/drawing/2014/main" id="{ABA5FB20-48D4-77C2-A599-5AE6CDC16BAB}"/>
              </a:ext>
            </a:extLst>
          </p:cNvPr>
          <p:cNvSpPr>
            <a:spLocks noGrp="1"/>
          </p:cNvSpPr>
          <p:nvPr>
            <p:ph type="dt" sz="half" idx="10"/>
          </p:nvPr>
        </p:nvSpPr>
        <p:spPr>
          <a:xfrm>
            <a:off x="6065838" y="5054600"/>
            <a:ext cx="673100" cy="279400"/>
          </a:xfrm>
        </p:spPr>
        <p:txBody>
          <a:bodyPr/>
          <a:lstStyle>
            <a:lvl1pPr>
              <a:defRPr/>
            </a:lvl1pPr>
          </a:lstStyle>
          <a:p>
            <a:pPr>
              <a:defRPr/>
            </a:pPr>
            <a:endParaRPr lang="en-US" altLang="en-US"/>
          </a:p>
        </p:txBody>
      </p:sp>
      <p:sp>
        <p:nvSpPr>
          <p:cNvPr id="7" name="Footer Placeholder 4">
            <a:extLst>
              <a:ext uri="{FF2B5EF4-FFF2-40B4-BE49-F238E27FC236}">
                <a16:creationId xmlns:a16="http://schemas.microsoft.com/office/drawing/2014/main" id="{23B9D77D-5F0E-E1BA-8D7E-1DC8B9606752}"/>
              </a:ext>
            </a:extLst>
          </p:cNvPr>
          <p:cNvSpPr>
            <a:spLocks noGrp="1"/>
          </p:cNvSpPr>
          <p:nvPr>
            <p:ph type="ftr" sz="quarter" idx="11"/>
          </p:nvPr>
        </p:nvSpPr>
        <p:spPr>
          <a:xfrm>
            <a:off x="1922463" y="5054600"/>
            <a:ext cx="4064000" cy="279400"/>
          </a:xfrm>
        </p:spPr>
        <p:txBody>
          <a:bodyPr/>
          <a:lstStyle>
            <a:lvl1pPr>
              <a:defRPr/>
            </a:lvl1pPr>
          </a:lstStyle>
          <a:p>
            <a:pPr>
              <a:defRPr/>
            </a:pPr>
            <a:endParaRPr lang="en-US" altLang="en-US"/>
          </a:p>
        </p:txBody>
      </p:sp>
      <p:sp>
        <p:nvSpPr>
          <p:cNvPr id="8" name="Slide Number Placeholder 5">
            <a:extLst>
              <a:ext uri="{FF2B5EF4-FFF2-40B4-BE49-F238E27FC236}">
                <a16:creationId xmlns:a16="http://schemas.microsoft.com/office/drawing/2014/main" id="{63169482-80C7-CC69-9AB9-01334F5ED6EA}"/>
              </a:ext>
            </a:extLst>
          </p:cNvPr>
          <p:cNvSpPr>
            <a:spLocks noGrp="1"/>
          </p:cNvSpPr>
          <p:nvPr>
            <p:ph type="sldNum" sz="quarter" idx="12"/>
          </p:nvPr>
        </p:nvSpPr>
        <p:spPr>
          <a:xfrm>
            <a:off x="6816725" y="5054600"/>
            <a:ext cx="414338" cy="279400"/>
          </a:xfrm>
        </p:spPr>
        <p:txBody>
          <a:bodyPr/>
          <a:lstStyle>
            <a:lvl1pPr>
              <a:defRPr/>
            </a:lvl1pPr>
          </a:lstStyle>
          <a:p>
            <a:fld id="{8837AAB0-EA3E-40CD-924B-119A67BBC4C2}" type="slidenum">
              <a:rPr lang="en-US" altLang="en-US"/>
              <a:pPr/>
              <a:t>‹#›</a:t>
            </a:fld>
            <a:endParaRPr lang="en-US" altLang="en-US"/>
          </a:p>
        </p:txBody>
      </p:sp>
    </p:spTree>
    <p:extLst>
      <p:ext uri="{BB962C8B-B14F-4D97-AF65-F5344CB8AC3E}">
        <p14:creationId xmlns:p14="http://schemas.microsoft.com/office/powerpoint/2010/main" val="19141148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4815415"/>
            <a:ext cx="6798734" cy="566738"/>
          </a:xfrm>
        </p:spPr>
        <p:txBody>
          <a:bodyPr anchor="b">
            <a:normAutofit/>
          </a:bodyPr>
          <a:lstStyle>
            <a:lvl1pPr algn="ctr">
              <a:defRPr sz="2400" b="0"/>
            </a:lvl1pPr>
          </a:lstStyle>
          <a:p>
            <a:r>
              <a:rPr lang="en-GB"/>
              <a:t>Click to edit Master title style</a:t>
            </a:r>
            <a:endParaRPr lang="en-US" dirty="0"/>
          </a:p>
        </p:txBody>
      </p:sp>
      <p:sp>
        <p:nvSpPr>
          <p:cNvPr id="3" name="Picture Placeholder 2"/>
          <p:cNvSpPr>
            <a:spLocks noGrp="1" noChangeAspect="1"/>
          </p:cNvSpPr>
          <p:nvPr>
            <p:ph type="pic" idx="1"/>
          </p:nvPr>
        </p:nvSpPr>
        <p:spPr>
          <a:xfrm>
            <a:off x="1026260" y="1032933"/>
            <a:ext cx="7091482"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GB" noProof="0"/>
              <a:t>Click icon to add picture</a:t>
            </a:r>
            <a:endParaRPr lang="en-US" noProof="0" dirty="0"/>
          </a:p>
        </p:txBody>
      </p:sp>
      <p:sp>
        <p:nvSpPr>
          <p:cNvPr id="4" name="Text Placeholder 3"/>
          <p:cNvSpPr>
            <a:spLocks noGrp="1"/>
          </p:cNvSpPr>
          <p:nvPr>
            <p:ph type="body" sz="half" idx="2"/>
          </p:nvPr>
        </p:nvSpPr>
        <p:spPr>
          <a:xfrm>
            <a:off x="1176866" y="5382153"/>
            <a:ext cx="6798734" cy="49371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a:extLst>
              <a:ext uri="{FF2B5EF4-FFF2-40B4-BE49-F238E27FC236}">
                <a16:creationId xmlns:a16="http://schemas.microsoft.com/office/drawing/2014/main" id="{F39D0B05-8895-B4F7-5E2E-0CD134F5ACA4}"/>
              </a:ext>
            </a:extLst>
          </p:cNvPr>
          <p:cNvSpPr>
            <a:spLocks noGrp="1"/>
          </p:cNvSpPr>
          <p:nvPr>
            <p:ph type="dt" sz="half" idx="10"/>
          </p:nvPr>
        </p:nvSpPr>
        <p:spPr/>
        <p:txBody>
          <a:bodyPr/>
          <a:lstStyle>
            <a:lvl1pPr>
              <a:defRPr/>
            </a:lvl1pPr>
          </a:lstStyle>
          <a:p>
            <a:pPr>
              <a:defRPr/>
            </a:pPr>
            <a:endParaRPr lang="en-US" altLang="en-US"/>
          </a:p>
        </p:txBody>
      </p:sp>
      <p:sp>
        <p:nvSpPr>
          <p:cNvPr id="6" name="Footer Placeholder 4">
            <a:extLst>
              <a:ext uri="{FF2B5EF4-FFF2-40B4-BE49-F238E27FC236}">
                <a16:creationId xmlns:a16="http://schemas.microsoft.com/office/drawing/2014/main" id="{68BE62EC-0E14-957C-08DD-F94473578F20}"/>
              </a:ext>
            </a:extLst>
          </p:cNvPr>
          <p:cNvSpPr>
            <a:spLocks noGrp="1"/>
          </p:cNvSpPr>
          <p:nvPr>
            <p:ph type="ftr" sz="quarter" idx="11"/>
          </p:nvPr>
        </p:nvSpPr>
        <p:spPr/>
        <p:txBody>
          <a:bodyPr/>
          <a:lstStyle>
            <a:lvl1pPr>
              <a:defRPr/>
            </a:lvl1pPr>
          </a:lstStyle>
          <a:p>
            <a:pPr>
              <a:defRPr/>
            </a:pPr>
            <a:endParaRPr lang="en-US" altLang="en-US"/>
          </a:p>
        </p:txBody>
      </p:sp>
      <p:sp>
        <p:nvSpPr>
          <p:cNvPr id="7" name="Slide Number Placeholder 5">
            <a:extLst>
              <a:ext uri="{FF2B5EF4-FFF2-40B4-BE49-F238E27FC236}">
                <a16:creationId xmlns:a16="http://schemas.microsoft.com/office/drawing/2014/main" id="{B8ACBE47-C6C6-993A-1571-ECA80A30AF15}"/>
              </a:ext>
            </a:extLst>
          </p:cNvPr>
          <p:cNvSpPr>
            <a:spLocks noGrp="1"/>
          </p:cNvSpPr>
          <p:nvPr>
            <p:ph type="sldNum" sz="quarter" idx="12"/>
          </p:nvPr>
        </p:nvSpPr>
        <p:spPr/>
        <p:txBody>
          <a:bodyPr/>
          <a:lstStyle>
            <a:lvl1pPr>
              <a:defRPr/>
            </a:lvl1pPr>
          </a:lstStyle>
          <a:p>
            <a:fld id="{C13C67B8-C07B-42D8-A608-7A7CA9CA7239}" type="slidenum">
              <a:rPr lang="en-US" altLang="en-US"/>
              <a:pPr/>
              <a:t>‹#›</a:t>
            </a:fld>
            <a:endParaRPr lang="en-US" altLang="en-US"/>
          </a:p>
        </p:txBody>
      </p:sp>
    </p:spTree>
    <p:extLst>
      <p:ext uri="{BB962C8B-B14F-4D97-AF65-F5344CB8AC3E}">
        <p14:creationId xmlns:p14="http://schemas.microsoft.com/office/powerpoint/2010/main" val="10133855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BEA175B1-76BA-8D5D-D5E1-BB821BB7F9A9}"/>
              </a:ext>
            </a:extLst>
          </p:cNvPr>
          <p:cNvCxnSpPr/>
          <p:nvPr/>
        </p:nvCxnSpPr>
        <p:spPr>
          <a:xfrm>
            <a:off x="1277938" y="4140200"/>
            <a:ext cx="6607175"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6" y="906873"/>
            <a:ext cx="6798734" cy="3097860"/>
          </a:xfrm>
        </p:spPr>
        <p:txBody>
          <a:bodyPr>
            <a:normAutofit/>
          </a:bodyPr>
          <a:lstStyle>
            <a:lvl1pPr algn="ctr">
              <a:defRPr sz="3200" b="0" cap="none"/>
            </a:lvl1pPr>
          </a:lstStyle>
          <a:p>
            <a:r>
              <a:rPr lang="en-GB"/>
              <a:t>Click to edit Master title style</a:t>
            </a:r>
            <a:endParaRPr lang="en-US" dirty="0"/>
          </a:p>
        </p:txBody>
      </p:sp>
      <p:sp>
        <p:nvSpPr>
          <p:cNvPr id="3" name="Text Placeholder 2"/>
          <p:cNvSpPr>
            <a:spLocks noGrp="1"/>
          </p:cNvSpPr>
          <p:nvPr>
            <p:ph type="body" idx="1"/>
          </p:nvPr>
        </p:nvSpPr>
        <p:spPr>
          <a:xfrm>
            <a:off x="1176865" y="4275666"/>
            <a:ext cx="6798736" cy="1600202"/>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5" name="Date Placeholder 3">
            <a:extLst>
              <a:ext uri="{FF2B5EF4-FFF2-40B4-BE49-F238E27FC236}">
                <a16:creationId xmlns:a16="http://schemas.microsoft.com/office/drawing/2014/main" id="{E9C10DDA-8A01-D0D0-EEDD-98B780CC3EA5}"/>
              </a:ext>
            </a:extLst>
          </p:cNvPr>
          <p:cNvSpPr>
            <a:spLocks noGrp="1"/>
          </p:cNvSpPr>
          <p:nvPr>
            <p:ph type="dt" sz="half" idx="10"/>
          </p:nvPr>
        </p:nvSpPr>
        <p:spPr/>
        <p:txBody>
          <a:bodyPr/>
          <a:lstStyle>
            <a:lvl1pPr>
              <a:defRPr/>
            </a:lvl1pPr>
          </a:lstStyle>
          <a:p>
            <a:pPr>
              <a:defRPr/>
            </a:pPr>
            <a:endParaRPr lang="en-US" altLang="en-US"/>
          </a:p>
        </p:txBody>
      </p:sp>
      <p:sp>
        <p:nvSpPr>
          <p:cNvPr id="6" name="Footer Placeholder 4">
            <a:extLst>
              <a:ext uri="{FF2B5EF4-FFF2-40B4-BE49-F238E27FC236}">
                <a16:creationId xmlns:a16="http://schemas.microsoft.com/office/drawing/2014/main" id="{4E192925-B9FF-20D8-692D-8676687D9906}"/>
              </a:ext>
            </a:extLst>
          </p:cNvPr>
          <p:cNvSpPr>
            <a:spLocks noGrp="1"/>
          </p:cNvSpPr>
          <p:nvPr>
            <p:ph type="ftr" sz="quarter" idx="11"/>
          </p:nvPr>
        </p:nvSpPr>
        <p:spPr/>
        <p:txBody>
          <a:bodyPr/>
          <a:lstStyle>
            <a:lvl1pPr>
              <a:defRPr/>
            </a:lvl1pPr>
          </a:lstStyle>
          <a:p>
            <a:pPr>
              <a:defRPr/>
            </a:pPr>
            <a:endParaRPr lang="en-US" altLang="en-US"/>
          </a:p>
        </p:txBody>
      </p:sp>
      <p:sp>
        <p:nvSpPr>
          <p:cNvPr id="7" name="Slide Number Placeholder 5">
            <a:extLst>
              <a:ext uri="{FF2B5EF4-FFF2-40B4-BE49-F238E27FC236}">
                <a16:creationId xmlns:a16="http://schemas.microsoft.com/office/drawing/2014/main" id="{BAFA9729-4CC5-758D-59A0-E5D030ECFB0B}"/>
              </a:ext>
            </a:extLst>
          </p:cNvPr>
          <p:cNvSpPr>
            <a:spLocks noGrp="1"/>
          </p:cNvSpPr>
          <p:nvPr>
            <p:ph type="sldNum" sz="quarter" idx="12"/>
          </p:nvPr>
        </p:nvSpPr>
        <p:spPr/>
        <p:txBody>
          <a:bodyPr/>
          <a:lstStyle>
            <a:lvl1pPr>
              <a:defRPr/>
            </a:lvl1pPr>
          </a:lstStyle>
          <a:p>
            <a:fld id="{BEEC5F54-B6C0-42D7-87F4-CB01EAE2FA69}" type="slidenum">
              <a:rPr lang="en-US" altLang="en-US"/>
              <a:pPr/>
              <a:t>‹#›</a:t>
            </a:fld>
            <a:endParaRPr lang="en-US" altLang="en-US"/>
          </a:p>
        </p:txBody>
      </p:sp>
    </p:spTree>
    <p:extLst>
      <p:ext uri="{BB962C8B-B14F-4D97-AF65-F5344CB8AC3E}">
        <p14:creationId xmlns:p14="http://schemas.microsoft.com/office/powerpoint/2010/main" val="37846401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E504F80-43BB-3761-673B-214DF0CC4F21}"/>
              </a:ext>
            </a:extLst>
          </p:cNvPr>
          <p:cNvSpPr txBox="1">
            <a:spLocks noChangeArrowheads="1"/>
          </p:cNvSpPr>
          <p:nvPr/>
        </p:nvSpPr>
        <p:spPr bwMode="auto">
          <a:xfrm>
            <a:off x="849313" y="904875"/>
            <a:ext cx="457200" cy="585788"/>
          </a:xfrm>
          <a:prstGeom prst="rect">
            <a:avLst/>
          </a:prstGeom>
          <a:noFill/>
          <a:ln>
            <a:noFill/>
          </a:ln>
        </p:spPr>
        <p:txBody>
          <a:bodyPr anchor="ct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fontAlgn="base">
              <a:spcBef>
                <a:spcPct val="0"/>
              </a:spcBef>
              <a:spcAft>
                <a:spcPct val="0"/>
              </a:spcAft>
              <a:defRPr>
                <a:solidFill>
                  <a:schemeClr val="tx1"/>
                </a:solidFill>
                <a:latin typeface="Garamond" panose="02020404030301010803" pitchFamily="18" charset="0"/>
              </a:defRPr>
            </a:lvl6pPr>
            <a:lvl7pPr marL="2971800" indent="-228600" defTabSz="457200" fontAlgn="base">
              <a:spcBef>
                <a:spcPct val="0"/>
              </a:spcBef>
              <a:spcAft>
                <a:spcPct val="0"/>
              </a:spcAft>
              <a:defRPr>
                <a:solidFill>
                  <a:schemeClr val="tx1"/>
                </a:solidFill>
                <a:latin typeface="Garamond" panose="02020404030301010803" pitchFamily="18" charset="0"/>
              </a:defRPr>
            </a:lvl7pPr>
            <a:lvl8pPr marL="3429000" indent="-228600" defTabSz="457200" fontAlgn="base">
              <a:spcBef>
                <a:spcPct val="0"/>
              </a:spcBef>
              <a:spcAft>
                <a:spcPct val="0"/>
              </a:spcAft>
              <a:defRPr>
                <a:solidFill>
                  <a:schemeClr val="tx1"/>
                </a:solidFill>
                <a:latin typeface="Garamond" panose="02020404030301010803" pitchFamily="18" charset="0"/>
              </a:defRPr>
            </a:lvl8pPr>
            <a:lvl9pPr marL="3886200" indent="-228600" defTabSz="457200" fontAlgn="base">
              <a:spcBef>
                <a:spcPct val="0"/>
              </a:spcBef>
              <a:spcAft>
                <a:spcPct val="0"/>
              </a:spcAft>
              <a:defRPr>
                <a:solidFill>
                  <a:schemeClr val="tx1"/>
                </a:solidFill>
                <a:latin typeface="Garamond" panose="02020404030301010803" pitchFamily="18" charset="0"/>
              </a:defRPr>
            </a:lvl9pPr>
          </a:lstStyle>
          <a:p>
            <a:pPr eaLnBrk="1" hangingPunct="1">
              <a:defRPr/>
            </a:pPr>
            <a:r>
              <a:rPr lang="en-US" altLang="x-none" sz="7200"/>
              <a:t>“</a:t>
            </a:r>
          </a:p>
        </p:txBody>
      </p:sp>
      <p:sp>
        <p:nvSpPr>
          <p:cNvPr id="5" name="TextBox 4">
            <a:extLst>
              <a:ext uri="{FF2B5EF4-FFF2-40B4-BE49-F238E27FC236}">
                <a16:creationId xmlns:a16="http://schemas.microsoft.com/office/drawing/2014/main" id="{73C68353-A92B-6E59-A4E3-EBC87BD5B5E3}"/>
              </a:ext>
            </a:extLst>
          </p:cNvPr>
          <p:cNvSpPr txBox="1">
            <a:spLocks noChangeArrowheads="1"/>
          </p:cNvSpPr>
          <p:nvPr/>
        </p:nvSpPr>
        <p:spPr bwMode="auto">
          <a:xfrm>
            <a:off x="7634288" y="2827338"/>
            <a:ext cx="457200" cy="585787"/>
          </a:xfrm>
          <a:prstGeom prst="rect">
            <a:avLst/>
          </a:prstGeom>
          <a:noFill/>
          <a:ln>
            <a:noFill/>
          </a:ln>
        </p:spPr>
        <p:txBody>
          <a:bodyPr anchor="ct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fontAlgn="base">
              <a:spcBef>
                <a:spcPct val="0"/>
              </a:spcBef>
              <a:spcAft>
                <a:spcPct val="0"/>
              </a:spcAft>
              <a:defRPr>
                <a:solidFill>
                  <a:schemeClr val="tx1"/>
                </a:solidFill>
                <a:latin typeface="Garamond" panose="02020404030301010803" pitchFamily="18" charset="0"/>
              </a:defRPr>
            </a:lvl6pPr>
            <a:lvl7pPr marL="2971800" indent="-228600" defTabSz="457200" fontAlgn="base">
              <a:spcBef>
                <a:spcPct val="0"/>
              </a:spcBef>
              <a:spcAft>
                <a:spcPct val="0"/>
              </a:spcAft>
              <a:defRPr>
                <a:solidFill>
                  <a:schemeClr val="tx1"/>
                </a:solidFill>
                <a:latin typeface="Garamond" panose="02020404030301010803" pitchFamily="18" charset="0"/>
              </a:defRPr>
            </a:lvl7pPr>
            <a:lvl8pPr marL="3429000" indent="-228600" defTabSz="457200" fontAlgn="base">
              <a:spcBef>
                <a:spcPct val="0"/>
              </a:spcBef>
              <a:spcAft>
                <a:spcPct val="0"/>
              </a:spcAft>
              <a:defRPr>
                <a:solidFill>
                  <a:schemeClr val="tx1"/>
                </a:solidFill>
                <a:latin typeface="Garamond" panose="02020404030301010803" pitchFamily="18" charset="0"/>
              </a:defRPr>
            </a:lvl8pPr>
            <a:lvl9pPr marL="3886200" indent="-228600" defTabSz="457200" fontAlgn="base">
              <a:spcBef>
                <a:spcPct val="0"/>
              </a:spcBef>
              <a:spcAft>
                <a:spcPct val="0"/>
              </a:spcAft>
              <a:defRPr>
                <a:solidFill>
                  <a:schemeClr val="tx1"/>
                </a:solidFill>
                <a:latin typeface="Garamond" panose="02020404030301010803" pitchFamily="18" charset="0"/>
              </a:defRPr>
            </a:lvl9pPr>
          </a:lstStyle>
          <a:p>
            <a:pPr algn="r" eaLnBrk="1" hangingPunct="1">
              <a:defRPr/>
            </a:pPr>
            <a:r>
              <a:rPr lang="en-US" altLang="x-none" sz="7200"/>
              <a:t>”</a:t>
            </a:r>
          </a:p>
        </p:txBody>
      </p:sp>
      <p:cxnSp>
        <p:nvCxnSpPr>
          <p:cNvPr id="6" name="Straight Connector 5">
            <a:extLst>
              <a:ext uri="{FF2B5EF4-FFF2-40B4-BE49-F238E27FC236}">
                <a16:creationId xmlns:a16="http://schemas.microsoft.com/office/drawing/2014/main" id="{79AE525D-F8F0-34CD-2D57-28FFC5A45E44}"/>
              </a:ext>
            </a:extLst>
          </p:cNvPr>
          <p:cNvCxnSpPr/>
          <p:nvPr/>
        </p:nvCxnSpPr>
        <p:spPr>
          <a:xfrm>
            <a:off x="1277938" y="4140200"/>
            <a:ext cx="6596062"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334333" y="982132"/>
            <a:ext cx="6400250" cy="2370668"/>
          </a:xfrm>
        </p:spPr>
        <p:txBody>
          <a:bodyPr>
            <a:normAutofit/>
          </a:bodyPr>
          <a:lstStyle>
            <a:lvl1pPr algn="ctr">
              <a:defRPr sz="3200" b="0" cap="none">
                <a:solidFill>
                  <a:schemeClr val="tx1"/>
                </a:solidFill>
              </a:defRPr>
            </a:lvl1pPr>
          </a:lstStyle>
          <a:p>
            <a:r>
              <a:rPr lang="en-GB"/>
              <a:t>Click to edit Master title style</a:t>
            </a:r>
            <a:endParaRPr lang="en-US" dirty="0"/>
          </a:p>
        </p:txBody>
      </p:sp>
      <p:sp>
        <p:nvSpPr>
          <p:cNvPr id="10" name="Text Placeholder 9"/>
          <p:cNvSpPr>
            <a:spLocks noGrp="1"/>
          </p:cNvSpPr>
          <p:nvPr>
            <p:ph type="body" sz="quarter" idx="13"/>
          </p:nvPr>
        </p:nvSpPr>
        <p:spPr>
          <a:xfrm>
            <a:off x="1600200" y="3352799"/>
            <a:ext cx="5892798" cy="651933"/>
          </a:xfrm>
        </p:spPr>
        <p:txBody>
          <a:bodyPr anchor="ctr">
            <a:normAutofit/>
          </a:bodyPr>
          <a:lstStyle>
            <a:lvl1pPr marL="0" indent="0" algn="r">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Master text styles</a:t>
            </a:r>
          </a:p>
        </p:txBody>
      </p:sp>
      <p:sp>
        <p:nvSpPr>
          <p:cNvPr id="3" name="Text Placeholder 2"/>
          <p:cNvSpPr>
            <a:spLocks noGrp="1"/>
          </p:cNvSpPr>
          <p:nvPr>
            <p:ph type="body" idx="1"/>
          </p:nvPr>
        </p:nvSpPr>
        <p:spPr>
          <a:xfrm>
            <a:off x="1176863" y="4343400"/>
            <a:ext cx="6798738"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7" name="Date Placeholder 3">
            <a:extLst>
              <a:ext uri="{FF2B5EF4-FFF2-40B4-BE49-F238E27FC236}">
                <a16:creationId xmlns:a16="http://schemas.microsoft.com/office/drawing/2014/main" id="{1DBE141E-F975-02B0-2847-AF9983EAAFDB}"/>
              </a:ext>
            </a:extLst>
          </p:cNvPr>
          <p:cNvSpPr>
            <a:spLocks noGrp="1"/>
          </p:cNvSpPr>
          <p:nvPr>
            <p:ph type="dt" sz="half" idx="14"/>
          </p:nvPr>
        </p:nvSpPr>
        <p:spPr/>
        <p:txBody>
          <a:bodyPr/>
          <a:lstStyle>
            <a:lvl1pPr>
              <a:defRPr/>
            </a:lvl1pPr>
          </a:lstStyle>
          <a:p>
            <a:pPr>
              <a:defRPr/>
            </a:pPr>
            <a:endParaRPr lang="en-US" altLang="en-US"/>
          </a:p>
        </p:txBody>
      </p:sp>
      <p:sp>
        <p:nvSpPr>
          <p:cNvPr id="8" name="Footer Placeholder 4">
            <a:extLst>
              <a:ext uri="{FF2B5EF4-FFF2-40B4-BE49-F238E27FC236}">
                <a16:creationId xmlns:a16="http://schemas.microsoft.com/office/drawing/2014/main" id="{26C89D61-72F1-A4D4-D257-09A330A6D12D}"/>
              </a:ext>
            </a:extLst>
          </p:cNvPr>
          <p:cNvSpPr>
            <a:spLocks noGrp="1"/>
          </p:cNvSpPr>
          <p:nvPr>
            <p:ph type="ftr" sz="quarter" idx="15"/>
          </p:nvPr>
        </p:nvSpPr>
        <p:spPr/>
        <p:txBody>
          <a:bodyPr/>
          <a:lstStyle>
            <a:lvl1pPr>
              <a:defRPr/>
            </a:lvl1pPr>
          </a:lstStyle>
          <a:p>
            <a:pPr>
              <a:defRPr/>
            </a:pPr>
            <a:endParaRPr lang="en-US" altLang="en-US"/>
          </a:p>
        </p:txBody>
      </p:sp>
      <p:sp>
        <p:nvSpPr>
          <p:cNvPr id="9" name="Slide Number Placeholder 5">
            <a:extLst>
              <a:ext uri="{FF2B5EF4-FFF2-40B4-BE49-F238E27FC236}">
                <a16:creationId xmlns:a16="http://schemas.microsoft.com/office/drawing/2014/main" id="{EBA0638D-B626-AC97-25A9-47C14811E0C7}"/>
              </a:ext>
            </a:extLst>
          </p:cNvPr>
          <p:cNvSpPr>
            <a:spLocks noGrp="1"/>
          </p:cNvSpPr>
          <p:nvPr>
            <p:ph type="sldNum" sz="quarter" idx="16"/>
          </p:nvPr>
        </p:nvSpPr>
        <p:spPr/>
        <p:txBody>
          <a:bodyPr/>
          <a:lstStyle>
            <a:lvl1pPr>
              <a:defRPr/>
            </a:lvl1pPr>
          </a:lstStyle>
          <a:p>
            <a:fld id="{EE2E4829-F6C7-4D36-AA0B-26922BDA158B}" type="slidenum">
              <a:rPr lang="en-US" altLang="en-US"/>
              <a:pPr/>
              <a:t>‹#›</a:t>
            </a:fld>
            <a:endParaRPr lang="en-US" altLang="en-US"/>
          </a:p>
        </p:txBody>
      </p:sp>
    </p:spTree>
    <p:extLst>
      <p:ext uri="{BB962C8B-B14F-4D97-AF65-F5344CB8AC3E}">
        <p14:creationId xmlns:p14="http://schemas.microsoft.com/office/powerpoint/2010/main" val="11061791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76869" y="3308581"/>
            <a:ext cx="6798728" cy="1468800"/>
          </a:xfrm>
        </p:spPr>
        <p:txBody>
          <a:bodyPr anchor="b">
            <a:normAutofit/>
          </a:bodyPr>
          <a:lstStyle>
            <a:lvl1pPr algn="l">
              <a:defRPr sz="3200" b="0" cap="none"/>
            </a:lvl1pPr>
          </a:lstStyle>
          <a:p>
            <a:r>
              <a:rPr lang="en-GB"/>
              <a:t>Click to edit Master title style</a:t>
            </a:r>
            <a:endParaRPr lang="en-US" dirty="0"/>
          </a:p>
        </p:txBody>
      </p:sp>
      <p:sp>
        <p:nvSpPr>
          <p:cNvPr id="3" name="Text Placeholder 2"/>
          <p:cNvSpPr>
            <a:spLocks noGrp="1"/>
          </p:cNvSpPr>
          <p:nvPr>
            <p:ph type="body" idx="1"/>
          </p:nvPr>
        </p:nvSpPr>
        <p:spPr>
          <a:xfrm>
            <a:off x="1176868" y="4777381"/>
            <a:ext cx="6798730" cy="860400"/>
          </a:xfrm>
        </p:spPr>
        <p:txBody>
          <a:bodyPr>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F5728C3C-F8E2-1CA0-4A3D-5F2BADBE23A3}"/>
              </a:ext>
            </a:extLst>
          </p:cNvPr>
          <p:cNvSpPr>
            <a:spLocks noGrp="1"/>
          </p:cNvSpPr>
          <p:nvPr>
            <p:ph type="dt" sz="half" idx="10"/>
          </p:nvPr>
        </p:nvSpPr>
        <p:spPr/>
        <p:txBody>
          <a:bodyPr/>
          <a:lstStyle>
            <a:lvl1pPr>
              <a:defRPr/>
            </a:lvl1pPr>
          </a:lstStyle>
          <a:p>
            <a:pPr>
              <a:defRPr/>
            </a:pPr>
            <a:endParaRPr lang="en-US" altLang="en-US"/>
          </a:p>
        </p:txBody>
      </p:sp>
      <p:sp>
        <p:nvSpPr>
          <p:cNvPr id="5" name="Footer Placeholder 4">
            <a:extLst>
              <a:ext uri="{FF2B5EF4-FFF2-40B4-BE49-F238E27FC236}">
                <a16:creationId xmlns:a16="http://schemas.microsoft.com/office/drawing/2014/main" id="{4534A001-2857-8DE4-80E8-E185B3B2C602}"/>
              </a:ext>
            </a:extLst>
          </p:cNvPr>
          <p:cNvSpPr>
            <a:spLocks noGrp="1"/>
          </p:cNvSpPr>
          <p:nvPr>
            <p:ph type="ftr" sz="quarter" idx="11"/>
          </p:nvPr>
        </p:nvSpPr>
        <p:spPr/>
        <p:txBody>
          <a:bodyPr/>
          <a:lstStyle>
            <a:lvl1pPr>
              <a:defRPr/>
            </a:lvl1pPr>
          </a:lstStyle>
          <a:p>
            <a:pPr>
              <a:defRPr/>
            </a:pPr>
            <a:endParaRPr lang="en-US" altLang="en-US"/>
          </a:p>
        </p:txBody>
      </p:sp>
      <p:sp>
        <p:nvSpPr>
          <p:cNvPr id="6" name="Slide Number Placeholder 5">
            <a:extLst>
              <a:ext uri="{FF2B5EF4-FFF2-40B4-BE49-F238E27FC236}">
                <a16:creationId xmlns:a16="http://schemas.microsoft.com/office/drawing/2014/main" id="{6F48DDEF-1BD0-C66F-36FD-9669BD535EAD}"/>
              </a:ext>
            </a:extLst>
          </p:cNvPr>
          <p:cNvSpPr>
            <a:spLocks noGrp="1"/>
          </p:cNvSpPr>
          <p:nvPr>
            <p:ph type="sldNum" sz="quarter" idx="12"/>
          </p:nvPr>
        </p:nvSpPr>
        <p:spPr/>
        <p:txBody>
          <a:bodyPr/>
          <a:lstStyle>
            <a:lvl1pPr>
              <a:defRPr/>
            </a:lvl1pPr>
          </a:lstStyle>
          <a:p>
            <a:fld id="{5F2B8709-0C17-4798-8C9C-6388193A06D5}" type="slidenum">
              <a:rPr lang="en-US" altLang="en-US"/>
              <a:pPr/>
              <a:t>‹#›</a:t>
            </a:fld>
            <a:endParaRPr lang="en-US" altLang="en-US"/>
          </a:p>
        </p:txBody>
      </p:sp>
    </p:spTree>
    <p:extLst>
      <p:ext uri="{BB962C8B-B14F-4D97-AF65-F5344CB8AC3E}">
        <p14:creationId xmlns:p14="http://schemas.microsoft.com/office/powerpoint/2010/main" val="21465621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D7DBF33-6BB6-BB0C-E502-48D360180304}"/>
              </a:ext>
            </a:extLst>
          </p:cNvPr>
          <p:cNvSpPr txBox="1">
            <a:spLocks noChangeArrowheads="1"/>
          </p:cNvSpPr>
          <p:nvPr/>
        </p:nvSpPr>
        <p:spPr bwMode="auto">
          <a:xfrm>
            <a:off x="877888" y="896938"/>
            <a:ext cx="457200" cy="584200"/>
          </a:xfrm>
          <a:prstGeom prst="rect">
            <a:avLst/>
          </a:prstGeom>
          <a:noFill/>
          <a:ln>
            <a:noFill/>
          </a:ln>
        </p:spPr>
        <p:txBody>
          <a:bodyPr anchor="ct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fontAlgn="base">
              <a:spcBef>
                <a:spcPct val="0"/>
              </a:spcBef>
              <a:spcAft>
                <a:spcPct val="0"/>
              </a:spcAft>
              <a:defRPr>
                <a:solidFill>
                  <a:schemeClr val="tx1"/>
                </a:solidFill>
                <a:latin typeface="Garamond" panose="02020404030301010803" pitchFamily="18" charset="0"/>
              </a:defRPr>
            </a:lvl6pPr>
            <a:lvl7pPr marL="2971800" indent="-228600" defTabSz="457200" fontAlgn="base">
              <a:spcBef>
                <a:spcPct val="0"/>
              </a:spcBef>
              <a:spcAft>
                <a:spcPct val="0"/>
              </a:spcAft>
              <a:defRPr>
                <a:solidFill>
                  <a:schemeClr val="tx1"/>
                </a:solidFill>
                <a:latin typeface="Garamond" panose="02020404030301010803" pitchFamily="18" charset="0"/>
              </a:defRPr>
            </a:lvl7pPr>
            <a:lvl8pPr marL="3429000" indent="-228600" defTabSz="457200" fontAlgn="base">
              <a:spcBef>
                <a:spcPct val="0"/>
              </a:spcBef>
              <a:spcAft>
                <a:spcPct val="0"/>
              </a:spcAft>
              <a:defRPr>
                <a:solidFill>
                  <a:schemeClr val="tx1"/>
                </a:solidFill>
                <a:latin typeface="Garamond" panose="02020404030301010803" pitchFamily="18" charset="0"/>
              </a:defRPr>
            </a:lvl8pPr>
            <a:lvl9pPr marL="3886200" indent="-228600" defTabSz="457200" fontAlgn="base">
              <a:spcBef>
                <a:spcPct val="0"/>
              </a:spcBef>
              <a:spcAft>
                <a:spcPct val="0"/>
              </a:spcAft>
              <a:defRPr>
                <a:solidFill>
                  <a:schemeClr val="tx1"/>
                </a:solidFill>
                <a:latin typeface="Garamond" panose="02020404030301010803" pitchFamily="18" charset="0"/>
              </a:defRPr>
            </a:lvl9pPr>
          </a:lstStyle>
          <a:p>
            <a:pPr eaLnBrk="1" hangingPunct="1">
              <a:defRPr/>
            </a:pPr>
            <a:r>
              <a:rPr lang="en-US" altLang="x-none" sz="8000"/>
              <a:t>“</a:t>
            </a:r>
          </a:p>
        </p:txBody>
      </p:sp>
      <p:sp>
        <p:nvSpPr>
          <p:cNvPr id="5" name="TextBox 4">
            <a:extLst>
              <a:ext uri="{FF2B5EF4-FFF2-40B4-BE49-F238E27FC236}">
                <a16:creationId xmlns:a16="http://schemas.microsoft.com/office/drawing/2014/main" id="{17E943B9-9647-2FFC-F07E-A5ECA687A5D8}"/>
              </a:ext>
            </a:extLst>
          </p:cNvPr>
          <p:cNvSpPr txBox="1">
            <a:spLocks noChangeArrowheads="1"/>
          </p:cNvSpPr>
          <p:nvPr/>
        </p:nvSpPr>
        <p:spPr bwMode="auto">
          <a:xfrm>
            <a:off x="7650163" y="2608263"/>
            <a:ext cx="457200" cy="584200"/>
          </a:xfrm>
          <a:prstGeom prst="rect">
            <a:avLst/>
          </a:prstGeom>
          <a:noFill/>
          <a:ln>
            <a:noFill/>
          </a:ln>
        </p:spPr>
        <p:txBody>
          <a:bodyPr anchor="ct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fontAlgn="base">
              <a:spcBef>
                <a:spcPct val="0"/>
              </a:spcBef>
              <a:spcAft>
                <a:spcPct val="0"/>
              </a:spcAft>
              <a:defRPr>
                <a:solidFill>
                  <a:schemeClr val="tx1"/>
                </a:solidFill>
                <a:latin typeface="Garamond" panose="02020404030301010803" pitchFamily="18" charset="0"/>
              </a:defRPr>
            </a:lvl6pPr>
            <a:lvl7pPr marL="2971800" indent="-228600" defTabSz="457200" fontAlgn="base">
              <a:spcBef>
                <a:spcPct val="0"/>
              </a:spcBef>
              <a:spcAft>
                <a:spcPct val="0"/>
              </a:spcAft>
              <a:defRPr>
                <a:solidFill>
                  <a:schemeClr val="tx1"/>
                </a:solidFill>
                <a:latin typeface="Garamond" panose="02020404030301010803" pitchFamily="18" charset="0"/>
              </a:defRPr>
            </a:lvl7pPr>
            <a:lvl8pPr marL="3429000" indent="-228600" defTabSz="457200" fontAlgn="base">
              <a:spcBef>
                <a:spcPct val="0"/>
              </a:spcBef>
              <a:spcAft>
                <a:spcPct val="0"/>
              </a:spcAft>
              <a:defRPr>
                <a:solidFill>
                  <a:schemeClr val="tx1"/>
                </a:solidFill>
                <a:latin typeface="Garamond" panose="02020404030301010803" pitchFamily="18" charset="0"/>
              </a:defRPr>
            </a:lvl8pPr>
            <a:lvl9pPr marL="3886200" indent="-228600" defTabSz="457200" fontAlgn="base">
              <a:spcBef>
                <a:spcPct val="0"/>
              </a:spcBef>
              <a:spcAft>
                <a:spcPct val="0"/>
              </a:spcAft>
              <a:defRPr>
                <a:solidFill>
                  <a:schemeClr val="tx1"/>
                </a:solidFill>
                <a:latin typeface="Garamond" panose="02020404030301010803" pitchFamily="18" charset="0"/>
              </a:defRPr>
            </a:lvl9pPr>
          </a:lstStyle>
          <a:p>
            <a:pPr algn="r" eaLnBrk="1" hangingPunct="1">
              <a:defRPr/>
            </a:pPr>
            <a:r>
              <a:rPr lang="en-US" altLang="x-none" sz="8000"/>
              <a:t>”</a:t>
            </a:r>
          </a:p>
        </p:txBody>
      </p:sp>
      <p:cxnSp>
        <p:nvCxnSpPr>
          <p:cNvPr id="6" name="Straight Connector 5">
            <a:extLst>
              <a:ext uri="{FF2B5EF4-FFF2-40B4-BE49-F238E27FC236}">
                <a16:creationId xmlns:a16="http://schemas.microsoft.com/office/drawing/2014/main" id="{016970D1-ACAD-665D-2233-0595A21D524F}"/>
              </a:ext>
            </a:extLst>
          </p:cNvPr>
          <p:cNvCxnSpPr/>
          <p:nvPr/>
        </p:nvCxnSpPr>
        <p:spPr>
          <a:xfrm>
            <a:off x="1277938" y="3429000"/>
            <a:ext cx="6596062"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409416" y="982132"/>
            <a:ext cx="6325168" cy="2243668"/>
          </a:xfrm>
        </p:spPr>
        <p:txBody>
          <a:bodyPr>
            <a:normAutofit/>
          </a:bodyPr>
          <a:lstStyle>
            <a:lvl1pPr algn="ctr">
              <a:defRPr sz="3200" b="0" cap="none">
                <a:solidFill>
                  <a:schemeClr val="tx1"/>
                </a:solidFill>
              </a:defRPr>
            </a:lvl1pPr>
          </a:lstStyle>
          <a:p>
            <a:r>
              <a:rPr lang="en-GB"/>
              <a:t>Click to edit Master title style</a:t>
            </a:r>
            <a:endParaRPr lang="en-US" dirty="0"/>
          </a:p>
        </p:txBody>
      </p:sp>
      <p:sp>
        <p:nvSpPr>
          <p:cNvPr id="14" name="Text Placeholder 2"/>
          <p:cNvSpPr>
            <a:spLocks noGrp="1"/>
          </p:cNvSpPr>
          <p:nvPr>
            <p:ph type="body" idx="13"/>
          </p:nvPr>
        </p:nvSpPr>
        <p:spPr>
          <a:xfrm>
            <a:off x="1176868" y="3639312"/>
            <a:ext cx="6798730" cy="886968"/>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3" name="Text Placeholder 2"/>
          <p:cNvSpPr>
            <a:spLocks noGrp="1"/>
          </p:cNvSpPr>
          <p:nvPr>
            <p:ph type="body" idx="1"/>
          </p:nvPr>
        </p:nvSpPr>
        <p:spPr>
          <a:xfrm>
            <a:off x="1176865" y="4529667"/>
            <a:ext cx="6798736" cy="1346200"/>
          </a:xfrm>
        </p:spPr>
        <p:txBody>
          <a:bodyPr>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7" name="Date Placeholder 3">
            <a:extLst>
              <a:ext uri="{FF2B5EF4-FFF2-40B4-BE49-F238E27FC236}">
                <a16:creationId xmlns:a16="http://schemas.microsoft.com/office/drawing/2014/main" id="{20604673-133A-F716-2C1E-2A3C339951F0}"/>
              </a:ext>
            </a:extLst>
          </p:cNvPr>
          <p:cNvSpPr>
            <a:spLocks noGrp="1"/>
          </p:cNvSpPr>
          <p:nvPr>
            <p:ph type="dt" sz="half" idx="14"/>
          </p:nvPr>
        </p:nvSpPr>
        <p:spPr/>
        <p:txBody>
          <a:bodyPr/>
          <a:lstStyle>
            <a:lvl1pPr>
              <a:defRPr/>
            </a:lvl1pPr>
          </a:lstStyle>
          <a:p>
            <a:pPr>
              <a:defRPr/>
            </a:pPr>
            <a:endParaRPr lang="en-US" altLang="en-US"/>
          </a:p>
        </p:txBody>
      </p:sp>
      <p:sp>
        <p:nvSpPr>
          <p:cNvPr id="8" name="Footer Placeholder 4">
            <a:extLst>
              <a:ext uri="{FF2B5EF4-FFF2-40B4-BE49-F238E27FC236}">
                <a16:creationId xmlns:a16="http://schemas.microsoft.com/office/drawing/2014/main" id="{5D2CC55E-6BCF-62C5-E992-6A1E811284F5}"/>
              </a:ext>
            </a:extLst>
          </p:cNvPr>
          <p:cNvSpPr>
            <a:spLocks noGrp="1"/>
          </p:cNvSpPr>
          <p:nvPr>
            <p:ph type="ftr" sz="quarter" idx="15"/>
          </p:nvPr>
        </p:nvSpPr>
        <p:spPr/>
        <p:txBody>
          <a:bodyPr/>
          <a:lstStyle>
            <a:lvl1pPr>
              <a:defRPr/>
            </a:lvl1pPr>
          </a:lstStyle>
          <a:p>
            <a:pPr>
              <a:defRPr/>
            </a:pPr>
            <a:endParaRPr lang="en-US" altLang="en-US"/>
          </a:p>
        </p:txBody>
      </p:sp>
      <p:sp>
        <p:nvSpPr>
          <p:cNvPr id="9" name="Slide Number Placeholder 5">
            <a:extLst>
              <a:ext uri="{FF2B5EF4-FFF2-40B4-BE49-F238E27FC236}">
                <a16:creationId xmlns:a16="http://schemas.microsoft.com/office/drawing/2014/main" id="{5E86C173-36CE-7EAB-0624-936E0876A6D1}"/>
              </a:ext>
            </a:extLst>
          </p:cNvPr>
          <p:cNvSpPr>
            <a:spLocks noGrp="1"/>
          </p:cNvSpPr>
          <p:nvPr>
            <p:ph type="sldNum" sz="quarter" idx="16"/>
          </p:nvPr>
        </p:nvSpPr>
        <p:spPr/>
        <p:txBody>
          <a:bodyPr/>
          <a:lstStyle>
            <a:lvl1pPr>
              <a:defRPr/>
            </a:lvl1pPr>
          </a:lstStyle>
          <a:p>
            <a:fld id="{8C91A630-D88F-43D5-9533-100A1FEDE4A6}" type="slidenum">
              <a:rPr lang="en-US" altLang="en-US"/>
              <a:pPr/>
              <a:t>‹#›</a:t>
            </a:fld>
            <a:endParaRPr lang="en-US" altLang="en-US"/>
          </a:p>
        </p:txBody>
      </p:sp>
    </p:spTree>
    <p:extLst>
      <p:ext uri="{BB962C8B-B14F-4D97-AF65-F5344CB8AC3E}">
        <p14:creationId xmlns:p14="http://schemas.microsoft.com/office/powerpoint/2010/main" val="5574726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AE95B7FD-D04D-5BB1-DF78-BE45A1D79234}"/>
              </a:ext>
            </a:extLst>
          </p:cNvPr>
          <p:cNvCxnSpPr/>
          <p:nvPr/>
        </p:nvCxnSpPr>
        <p:spPr>
          <a:xfrm>
            <a:off x="1277938" y="3429000"/>
            <a:ext cx="6607175"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5" y="982131"/>
            <a:ext cx="6798734" cy="2294467"/>
          </a:xfrm>
        </p:spPr>
        <p:txBody>
          <a:bodyPr rtlCol="0">
            <a:normAutofit/>
          </a:bodyPr>
          <a:lstStyle>
            <a:lvl1pPr>
              <a:defRPr lang="en-US" sz="3200" b="0" dirty="0"/>
            </a:lvl1pPr>
          </a:lstStyle>
          <a:p>
            <a:pPr lvl="0"/>
            <a:r>
              <a:rPr lang="en-GB"/>
              <a:t>Click to edit Master title style</a:t>
            </a:r>
            <a:endParaRPr lang="en-US" dirty="0"/>
          </a:p>
        </p:txBody>
      </p:sp>
      <p:sp>
        <p:nvSpPr>
          <p:cNvPr id="11" name="Text Placeholder 2"/>
          <p:cNvSpPr>
            <a:spLocks noGrp="1"/>
          </p:cNvSpPr>
          <p:nvPr>
            <p:ph type="body" idx="13"/>
          </p:nvPr>
        </p:nvSpPr>
        <p:spPr>
          <a:xfrm>
            <a:off x="1176868" y="3566160"/>
            <a:ext cx="6798730" cy="905256"/>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3" name="Text Placeholder 2"/>
          <p:cNvSpPr>
            <a:spLocks noGrp="1"/>
          </p:cNvSpPr>
          <p:nvPr>
            <p:ph type="body" idx="1"/>
          </p:nvPr>
        </p:nvSpPr>
        <p:spPr>
          <a:xfrm>
            <a:off x="1176866" y="4470400"/>
            <a:ext cx="6798734" cy="1405467"/>
          </a:xfrm>
        </p:spPr>
        <p:txBody>
          <a:bodyPr>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5" name="Date Placeholder 3">
            <a:extLst>
              <a:ext uri="{FF2B5EF4-FFF2-40B4-BE49-F238E27FC236}">
                <a16:creationId xmlns:a16="http://schemas.microsoft.com/office/drawing/2014/main" id="{6AEB5296-9571-C6D8-4887-7112170052CB}"/>
              </a:ext>
            </a:extLst>
          </p:cNvPr>
          <p:cNvSpPr>
            <a:spLocks noGrp="1"/>
          </p:cNvSpPr>
          <p:nvPr>
            <p:ph type="dt" sz="half" idx="14"/>
          </p:nvPr>
        </p:nvSpPr>
        <p:spPr/>
        <p:txBody>
          <a:bodyPr/>
          <a:lstStyle>
            <a:lvl1pPr>
              <a:defRPr/>
            </a:lvl1pPr>
          </a:lstStyle>
          <a:p>
            <a:pPr>
              <a:defRPr/>
            </a:pPr>
            <a:endParaRPr lang="en-US" altLang="en-US"/>
          </a:p>
        </p:txBody>
      </p:sp>
      <p:sp>
        <p:nvSpPr>
          <p:cNvPr id="6" name="Footer Placeholder 4">
            <a:extLst>
              <a:ext uri="{FF2B5EF4-FFF2-40B4-BE49-F238E27FC236}">
                <a16:creationId xmlns:a16="http://schemas.microsoft.com/office/drawing/2014/main" id="{246AE9B0-7645-3439-D29D-29D588477762}"/>
              </a:ext>
            </a:extLst>
          </p:cNvPr>
          <p:cNvSpPr>
            <a:spLocks noGrp="1"/>
          </p:cNvSpPr>
          <p:nvPr>
            <p:ph type="ftr" sz="quarter" idx="15"/>
          </p:nvPr>
        </p:nvSpPr>
        <p:spPr/>
        <p:txBody>
          <a:bodyPr/>
          <a:lstStyle>
            <a:lvl1pPr>
              <a:defRPr/>
            </a:lvl1pPr>
          </a:lstStyle>
          <a:p>
            <a:pPr>
              <a:defRPr/>
            </a:pPr>
            <a:endParaRPr lang="en-US" altLang="en-US"/>
          </a:p>
        </p:txBody>
      </p:sp>
      <p:sp>
        <p:nvSpPr>
          <p:cNvPr id="7" name="Slide Number Placeholder 5">
            <a:extLst>
              <a:ext uri="{FF2B5EF4-FFF2-40B4-BE49-F238E27FC236}">
                <a16:creationId xmlns:a16="http://schemas.microsoft.com/office/drawing/2014/main" id="{FC8C434C-D415-1329-F5F3-01A8B8CA0A08}"/>
              </a:ext>
            </a:extLst>
          </p:cNvPr>
          <p:cNvSpPr>
            <a:spLocks noGrp="1"/>
          </p:cNvSpPr>
          <p:nvPr>
            <p:ph type="sldNum" sz="quarter" idx="16"/>
          </p:nvPr>
        </p:nvSpPr>
        <p:spPr/>
        <p:txBody>
          <a:bodyPr/>
          <a:lstStyle>
            <a:lvl1pPr>
              <a:defRPr/>
            </a:lvl1pPr>
          </a:lstStyle>
          <a:p>
            <a:fld id="{59A37607-A3EE-41AE-AA35-F1C31FE27358}" type="slidenum">
              <a:rPr lang="en-US" altLang="en-US"/>
              <a:pPr/>
              <a:t>‹#›</a:t>
            </a:fld>
            <a:endParaRPr lang="en-US" altLang="en-US"/>
          </a:p>
        </p:txBody>
      </p:sp>
    </p:spTree>
    <p:extLst>
      <p:ext uri="{BB962C8B-B14F-4D97-AF65-F5344CB8AC3E}">
        <p14:creationId xmlns:p14="http://schemas.microsoft.com/office/powerpoint/2010/main" val="13196410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8CB63924-ABA7-221D-8253-6DF25852180E}"/>
              </a:ext>
            </a:extLst>
          </p:cNvPr>
          <p:cNvCxnSpPr/>
          <p:nvPr/>
        </p:nvCxnSpPr>
        <p:spPr>
          <a:xfrm>
            <a:off x="1277938" y="2354263"/>
            <a:ext cx="6607175"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lvl1pPr algn="ctr">
              <a:defRPr/>
            </a:lvl1pPr>
          </a:lstStyle>
          <a:p>
            <a:r>
              <a:rPr lang="en-GB"/>
              <a:t>Click to edit Master title style</a:t>
            </a:r>
            <a:endParaRPr lang="en-US" dirty="0"/>
          </a:p>
        </p:txBody>
      </p:sp>
      <p:sp>
        <p:nvSpPr>
          <p:cNvPr id="3" name="Vertical Text Placeholder 2"/>
          <p:cNvSpPr>
            <a:spLocks noGrp="1"/>
          </p:cNvSpPr>
          <p:nvPr>
            <p:ph type="body" orient="vert" idx="1"/>
          </p:nvPr>
        </p:nvSpPr>
        <p:spPr>
          <a:xfrm>
            <a:off x="1176865" y="2490135"/>
            <a:ext cx="6798736" cy="3385733"/>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3">
            <a:extLst>
              <a:ext uri="{FF2B5EF4-FFF2-40B4-BE49-F238E27FC236}">
                <a16:creationId xmlns:a16="http://schemas.microsoft.com/office/drawing/2014/main" id="{7C1E3714-45F3-7082-589B-A71AB67CEF05}"/>
              </a:ext>
            </a:extLst>
          </p:cNvPr>
          <p:cNvSpPr>
            <a:spLocks noGrp="1"/>
          </p:cNvSpPr>
          <p:nvPr>
            <p:ph type="dt" sz="half" idx="10"/>
          </p:nvPr>
        </p:nvSpPr>
        <p:spPr/>
        <p:txBody>
          <a:bodyPr/>
          <a:lstStyle>
            <a:lvl1pPr>
              <a:defRPr/>
            </a:lvl1pPr>
          </a:lstStyle>
          <a:p>
            <a:pPr>
              <a:defRPr/>
            </a:pPr>
            <a:endParaRPr lang="en-US" altLang="en-US"/>
          </a:p>
        </p:txBody>
      </p:sp>
      <p:sp>
        <p:nvSpPr>
          <p:cNvPr id="6" name="Footer Placeholder 4">
            <a:extLst>
              <a:ext uri="{FF2B5EF4-FFF2-40B4-BE49-F238E27FC236}">
                <a16:creationId xmlns:a16="http://schemas.microsoft.com/office/drawing/2014/main" id="{019C2CCA-BFEC-8810-6C8C-86B8D8B426CD}"/>
              </a:ext>
            </a:extLst>
          </p:cNvPr>
          <p:cNvSpPr>
            <a:spLocks noGrp="1"/>
          </p:cNvSpPr>
          <p:nvPr>
            <p:ph type="ftr" sz="quarter" idx="11"/>
          </p:nvPr>
        </p:nvSpPr>
        <p:spPr/>
        <p:txBody>
          <a:bodyPr/>
          <a:lstStyle>
            <a:lvl1pPr>
              <a:defRPr/>
            </a:lvl1pPr>
          </a:lstStyle>
          <a:p>
            <a:pPr>
              <a:defRPr/>
            </a:pPr>
            <a:endParaRPr lang="en-US" altLang="en-US"/>
          </a:p>
        </p:txBody>
      </p:sp>
      <p:sp>
        <p:nvSpPr>
          <p:cNvPr id="7" name="Slide Number Placeholder 5">
            <a:extLst>
              <a:ext uri="{FF2B5EF4-FFF2-40B4-BE49-F238E27FC236}">
                <a16:creationId xmlns:a16="http://schemas.microsoft.com/office/drawing/2014/main" id="{7AE77678-C0B6-B5CB-7124-F92AC6608D7F}"/>
              </a:ext>
            </a:extLst>
          </p:cNvPr>
          <p:cNvSpPr>
            <a:spLocks noGrp="1"/>
          </p:cNvSpPr>
          <p:nvPr>
            <p:ph type="sldNum" sz="quarter" idx="12"/>
          </p:nvPr>
        </p:nvSpPr>
        <p:spPr/>
        <p:txBody>
          <a:bodyPr/>
          <a:lstStyle>
            <a:lvl1pPr>
              <a:defRPr/>
            </a:lvl1pPr>
          </a:lstStyle>
          <a:p>
            <a:fld id="{4A56718D-D712-4F73-B17F-F036E65F4F95}" type="slidenum">
              <a:rPr lang="en-US" altLang="en-US"/>
              <a:pPr/>
              <a:t>‹#›</a:t>
            </a:fld>
            <a:endParaRPr lang="en-US" altLang="en-US"/>
          </a:p>
        </p:txBody>
      </p:sp>
    </p:spTree>
    <p:extLst>
      <p:ext uri="{BB962C8B-B14F-4D97-AF65-F5344CB8AC3E}">
        <p14:creationId xmlns:p14="http://schemas.microsoft.com/office/powerpoint/2010/main" val="37417579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A1969E35-2743-C79F-B32B-8BEF7F40E562}"/>
              </a:ext>
            </a:extLst>
          </p:cNvPr>
          <p:cNvCxnSpPr/>
          <p:nvPr/>
        </p:nvCxnSpPr>
        <p:spPr>
          <a:xfrm>
            <a:off x="6245225" y="906463"/>
            <a:ext cx="0" cy="4968875"/>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Vertical Title 1"/>
          <p:cNvSpPr>
            <a:spLocks noGrp="1"/>
          </p:cNvSpPr>
          <p:nvPr>
            <p:ph type="title" orient="vert"/>
          </p:nvPr>
        </p:nvSpPr>
        <p:spPr>
          <a:xfrm>
            <a:off x="6356667" y="906873"/>
            <a:ext cx="1618930" cy="4968995"/>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1176867" y="906873"/>
            <a:ext cx="4915509" cy="4968993"/>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3">
            <a:extLst>
              <a:ext uri="{FF2B5EF4-FFF2-40B4-BE49-F238E27FC236}">
                <a16:creationId xmlns:a16="http://schemas.microsoft.com/office/drawing/2014/main" id="{A3DCCA55-9559-29F3-AFAA-2C1E7F005CAB}"/>
              </a:ext>
            </a:extLst>
          </p:cNvPr>
          <p:cNvSpPr>
            <a:spLocks noGrp="1"/>
          </p:cNvSpPr>
          <p:nvPr>
            <p:ph type="dt" sz="half" idx="10"/>
          </p:nvPr>
        </p:nvSpPr>
        <p:spPr/>
        <p:txBody>
          <a:bodyPr/>
          <a:lstStyle>
            <a:lvl1pPr>
              <a:defRPr/>
            </a:lvl1pPr>
          </a:lstStyle>
          <a:p>
            <a:pPr>
              <a:defRPr/>
            </a:pPr>
            <a:endParaRPr lang="en-US" altLang="en-US"/>
          </a:p>
        </p:txBody>
      </p:sp>
      <p:sp>
        <p:nvSpPr>
          <p:cNvPr id="6" name="Footer Placeholder 4">
            <a:extLst>
              <a:ext uri="{FF2B5EF4-FFF2-40B4-BE49-F238E27FC236}">
                <a16:creationId xmlns:a16="http://schemas.microsoft.com/office/drawing/2014/main" id="{29001B23-EA04-3F42-B484-5FA6309CDC46}"/>
              </a:ext>
            </a:extLst>
          </p:cNvPr>
          <p:cNvSpPr>
            <a:spLocks noGrp="1"/>
          </p:cNvSpPr>
          <p:nvPr>
            <p:ph type="ftr" sz="quarter" idx="11"/>
          </p:nvPr>
        </p:nvSpPr>
        <p:spPr/>
        <p:txBody>
          <a:bodyPr/>
          <a:lstStyle>
            <a:lvl1pPr>
              <a:defRPr/>
            </a:lvl1pPr>
          </a:lstStyle>
          <a:p>
            <a:pPr>
              <a:defRPr/>
            </a:pPr>
            <a:endParaRPr lang="en-US" altLang="en-US"/>
          </a:p>
        </p:txBody>
      </p:sp>
      <p:sp>
        <p:nvSpPr>
          <p:cNvPr id="7" name="Slide Number Placeholder 5">
            <a:extLst>
              <a:ext uri="{FF2B5EF4-FFF2-40B4-BE49-F238E27FC236}">
                <a16:creationId xmlns:a16="http://schemas.microsoft.com/office/drawing/2014/main" id="{B6996905-7788-5FB0-2AF7-759882FC5D4F}"/>
              </a:ext>
            </a:extLst>
          </p:cNvPr>
          <p:cNvSpPr>
            <a:spLocks noGrp="1"/>
          </p:cNvSpPr>
          <p:nvPr>
            <p:ph type="sldNum" sz="quarter" idx="12"/>
          </p:nvPr>
        </p:nvSpPr>
        <p:spPr/>
        <p:txBody>
          <a:bodyPr/>
          <a:lstStyle>
            <a:lvl1pPr>
              <a:defRPr/>
            </a:lvl1pPr>
          </a:lstStyle>
          <a:p>
            <a:fld id="{FDE4FFF4-012E-4F76-9605-7648D2427A18}" type="slidenum">
              <a:rPr lang="en-US" altLang="en-US"/>
              <a:pPr/>
              <a:t>‹#›</a:t>
            </a:fld>
            <a:endParaRPr lang="en-US" altLang="en-US"/>
          </a:p>
        </p:txBody>
      </p:sp>
    </p:spTree>
    <p:extLst>
      <p:ext uri="{BB962C8B-B14F-4D97-AF65-F5344CB8AC3E}">
        <p14:creationId xmlns:p14="http://schemas.microsoft.com/office/powerpoint/2010/main" val="34566411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1915809D-3CF0-6794-42EE-BB18BFE02AA7}"/>
              </a:ext>
            </a:extLst>
          </p:cNvPr>
          <p:cNvCxnSpPr/>
          <p:nvPr/>
        </p:nvCxnSpPr>
        <p:spPr>
          <a:xfrm>
            <a:off x="1277938" y="2354263"/>
            <a:ext cx="6596062"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3">
            <a:extLst>
              <a:ext uri="{FF2B5EF4-FFF2-40B4-BE49-F238E27FC236}">
                <a16:creationId xmlns:a16="http://schemas.microsoft.com/office/drawing/2014/main" id="{90F4D51C-4115-7BD6-9557-4688E34E9CC6}"/>
              </a:ext>
            </a:extLst>
          </p:cNvPr>
          <p:cNvSpPr>
            <a:spLocks noGrp="1"/>
          </p:cNvSpPr>
          <p:nvPr>
            <p:ph type="dt" sz="half" idx="10"/>
          </p:nvPr>
        </p:nvSpPr>
        <p:spPr/>
        <p:txBody>
          <a:bodyPr/>
          <a:lstStyle>
            <a:lvl1pPr>
              <a:defRPr/>
            </a:lvl1pPr>
          </a:lstStyle>
          <a:p>
            <a:pPr>
              <a:defRPr/>
            </a:pPr>
            <a:endParaRPr lang="en-US" altLang="en-US"/>
          </a:p>
        </p:txBody>
      </p:sp>
      <p:sp>
        <p:nvSpPr>
          <p:cNvPr id="6" name="Footer Placeholder 4">
            <a:extLst>
              <a:ext uri="{FF2B5EF4-FFF2-40B4-BE49-F238E27FC236}">
                <a16:creationId xmlns:a16="http://schemas.microsoft.com/office/drawing/2014/main" id="{D6E10056-85D2-6D4D-CEF8-4C8CD26E0DA9}"/>
              </a:ext>
            </a:extLst>
          </p:cNvPr>
          <p:cNvSpPr>
            <a:spLocks noGrp="1"/>
          </p:cNvSpPr>
          <p:nvPr>
            <p:ph type="ftr" sz="quarter" idx="11"/>
          </p:nvPr>
        </p:nvSpPr>
        <p:spPr/>
        <p:txBody>
          <a:bodyPr/>
          <a:lstStyle>
            <a:lvl1pPr>
              <a:defRPr/>
            </a:lvl1pPr>
          </a:lstStyle>
          <a:p>
            <a:pPr>
              <a:defRPr/>
            </a:pPr>
            <a:endParaRPr lang="en-US" altLang="en-US"/>
          </a:p>
        </p:txBody>
      </p:sp>
      <p:sp>
        <p:nvSpPr>
          <p:cNvPr id="7" name="Slide Number Placeholder 5">
            <a:extLst>
              <a:ext uri="{FF2B5EF4-FFF2-40B4-BE49-F238E27FC236}">
                <a16:creationId xmlns:a16="http://schemas.microsoft.com/office/drawing/2014/main" id="{B800AFA2-EF46-8737-BC87-1C90243A44FA}"/>
              </a:ext>
            </a:extLst>
          </p:cNvPr>
          <p:cNvSpPr>
            <a:spLocks noGrp="1"/>
          </p:cNvSpPr>
          <p:nvPr>
            <p:ph type="sldNum" sz="quarter" idx="12"/>
          </p:nvPr>
        </p:nvSpPr>
        <p:spPr/>
        <p:txBody>
          <a:bodyPr/>
          <a:lstStyle>
            <a:lvl1pPr>
              <a:defRPr/>
            </a:lvl1pPr>
          </a:lstStyle>
          <a:p>
            <a:fld id="{70E7CC99-57F2-4E38-A08B-4D6F43D694E5}" type="slidenum">
              <a:rPr lang="en-US" altLang="en-US"/>
              <a:pPr/>
              <a:t>‹#›</a:t>
            </a:fld>
            <a:endParaRPr lang="en-US" altLang="en-US"/>
          </a:p>
        </p:txBody>
      </p:sp>
    </p:spTree>
    <p:extLst>
      <p:ext uri="{BB962C8B-B14F-4D97-AF65-F5344CB8AC3E}">
        <p14:creationId xmlns:p14="http://schemas.microsoft.com/office/powerpoint/2010/main" val="39910576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CB397F9A-072D-F68F-A162-0157C71E66E0}"/>
              </a:ext>
            </a:extLst>
          </p:cNvPr>
          <p:cNvCxnSpPr/>
          <p:nvPr/>
        </p:nvCxnSpPr>
        <p:spPr>
          <a:xfrm>
            <a:off x="1277938" y="3598863"/>
            <a:ext cx="6596062"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278465" y="1641413"/>
            <a:ext cx="6595534" cy="1822514"/>
          </a:xfrm>
        </p:spPr>
        <p:txBody>
          <a:bodyPr anchor="b">
            <a:normAutofit/>
          </a:bodyPr>
          <a:lstStyle>
            <a:lvl1pPr algn="ctr">
              <a:defRPr sz="4000" b="0" cap="none"/>
            </a:lvl1pPr>
          </a:lstStyle>
          <a:p>
            <a:r>
              <a:rPr lang="en-GB"/>
              <a:t>Click to edit Master title style</a:t>
            </a:r>
            <a:endParaRPr lang="en-US" dirty="0"/>
          </a:p>
        </p:txBody>
      </p:sp>
      <p:sp>
        <p:nvSpPr>
          <p:cNvPr id="3" name="Text Placeholder 2"/>
          <p:cNvSpPr>
            <a:spLocks noGrp="1"/>
          </p:cNvSpPr>
          <p:nvPr>
            <p:ph type="body" idx="1"/>
          </p:nvPr>
        </p:nvSpPr>
        <p:spPr>
          <a:xfrm>
            <a:off x="1278465" y="3734859"/>
            <a:ext cx="6595534" cy="1090015"/>
          </a:xfrm>
        </p:spPr>
        <p:txBody>
          <a:bodyPr>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5" name="Date Placeholder 3">
            <a:extLst>
              <a:ext uri="{FF2B5EF4-FFF2-40B4-BE49-F238E27FC236}">
                <a16:creationId xmlns:a16="http://schemas.microsoft.com/office/drawing/2014/main" id="{9AEE081D-4CD8-8658-B90D-C234361C3922}"/>
              </a:ext>
            </a:extLst>
          </p:cNvPr>
          <p:cNvSpPr>
            <a:spLocks noGrp="1"/>
          </p:cNvSpPr>
          <p:nvPr>
            <p:ph type="dt" sz="half" idx="10"/>
          </p:nvPr>
        </p:nvSpPr>
        <p:spPr/>
        <p:txBody>
          <a:bodyPr/>
          <a:lstStyle>
            <a:lvl1pPr>
              <a:defRPr/>
            </a:lvl1pPr>
          </a:lstStyle>
          <a:p>
            <a:pPr>
              <a:defRPr/>
            </a:pPr>
            <a:endParaRPr lang="en-US" altLang="en-US"/>
          </a:p>
        </p:txBody>
      </p:sp>
      <p:sp>
        <p:nvSpPr>
          <p:cNvPr id="6" name="Footer Placeholder 4">
            <a:extLst>
              <a:ext uri="{FF2B5EF4-FFF2-40B4-BE49-F238E27FC236}">
                <a16:creationId xmlns:a16="http://schemas.microsoft.com/office/drawing/2014/main" id="{5326DE2E-14E5-4B63-E9B5-504FC76C6AE2}"/>
              </a:ext>
            </a:extLst>
          </p:cNvPr>
          <p:cNvSpPr>
            <a:spLocks noGrp="1"/>
          </p:cNvSpPr>
          <p:nvPr>
            <p:ph type="ftr" sz="quarter" idx="11"/>
          </p:nvPr>
        </p:nvSpPr>
        <p:spPr/>
        <p:txBody>
          <a:bodyPr/>
          <a:lstStyle>
            <a:lvl1pPr>
              <a:defRPr/>
            </a:lvl1pPr>
          </a:lstStyle>
          <a:p>
            <a:pPr>
              <a:defRPr/>
            </a:pPr>
            <a:endParaRPr lang="en-US" altLang="en-US"/>
          </a:p>
        </p:txBody>
      </p:sp>
      <p:sp>
        <p:nvSpPr>
          <p:cNvPr id="7" name="Slide Number Placeholder 5">
            <a:extLst>
              <a:ext uri="{FF2B5EF4-FFF2-40B4-BE49-F238E27FC236}">
                <a16:creationId xmlns:a16="http://schemas.microsoft.com/office/drawing/2014/main" id="{179CB6E8-A492-2DF3-B560-630B743CF9DD}"/>
              </a:ext>
            </a:extLst>
          </p:cNvPr>
          <p:cNvSpPr>
            <a:spLocks noGrp="1"/>
          </p:cNvSpPr>
          <p:nvPr>
            <p:ph type="sldNum" sz="quarter" idx="12"/>
          </p:nvPr>
        </p:nvSpPr>
        <p:spPr/>
        <p:txBody>
          <a:bodyPr/>
          <a:lstStyle>
            <a:lvl1pPr>
              <a:defRPr/>
            </a:lvl1pPr>
          </a:lstStyle>
          <a:p>
            <a:fld id="{DD2179AA-3D2A-494A-BC2B-50A1B240A803}" type="slidenum">
              <a:rPr lang="en-US" altLang="en-US"/>
              <a:pPr/>
              <a:t>‹#›</a:t>
            </a:fld>
            <a:endParaRPr lang="en-US" altLang="en-US"/>
          </a:p>
        </p:txBody>
      </p:sp>
    </p:spTree>
    <p:extLst>
      <p:ext uri="{BB962C8B-B14F-4D97-AF65-F5344CB8AC3E}">
        <p14:creationId xmlns:p14="http://schemas.microsoft.com/office/powerpoint/2010/main" val="2713655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F7965396-F3A2-ED8B-054B-D733E7D0E222}"/>
              </a:ext>
            </a:extLst>
          </p:cNvPr>
          <p:cNvCxnSpPr/>
          <p:nvPr/>
        </p:nvCxnSpPr>
        <p:spPr>
          <a:xfrm>
            <a:off x="1277938" y="2355850"/>
            <a:ext cx="6596062"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1179576" y="2487168"/>
            <a:ext cx="3337560" cy="3447288"/>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4645152" y="2487168"/>
            <a:ext cx="3337560" cy="3447288"/>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6" name="Date Placeholder 4">
            <a:extLst>
              <a:ext uri="{FF2B5EF4-FFF2-40B4-BE49-F238E27FC236}">
                <a16:creationId xmlns:a16="http://schemas.microsoft.com/office/drawing/2014/main" id="{4CD0BC9B-69C3-8357-9397-85DB4226AD68}"/>
              </a:ext>
            </a:extLst>
          </p:cNvPr>
          <p:cNvSpPr>
            <a:spLocks noGrp="1"/>
          </p:cNvSpPr>
          <p:nvPr>
            <p:ph type="dt" sz="half" idx="10"/>
          </p:nvPr>
        </p:nvSpPr>
        <p:spPr/>
        <p:txBody>
          <a:bodyPr/>
          <a:lstStyle>
            <a:lvl1pPr>
              <a:defRPr/>
            </a:lvl1pPr>
          </a:lstStyle>
          <a:p>
            <a:pPr>
              <a:defRPr/>
            </a:pPr>
            <a:endParaRPr lang="en-US" altLang="en-US"/>
          </a:p>
        </p:txBody>
      </p:sp>
      <p:sp>
        <p:nvSpPr>
          <p:cNvPr id="7" name="Footer Placeholder 5">
            <a:extLst>
              <a:ext uri="{FF2B5EF4-FFF2-40B4-BE49-F238E27FC236}">
                <a16:creationId xmlns:a16="http://schemas.microsoft.com/office/drawing/2014/main" id="{DFF0AB68-B543-ECCD-4DB0-2FCDD70595BE}"/>
              </a:ext>
            </a:extLst>
          </p:cNvPr>
          <p:cNvSpPr>
            <a:spLocks noGrp="1"/>
          </p:cNvSpPr>
          <p:nvPr>
            <p:ph type="ftr" sz="quarter" idx="11"/>
          </p:nvPr>
        </p:nvSpPr>
        <p:spPr/>
        <p:txBody>
          <a:bodyPr/>
          <a:lstStyle>
            <a:lvl1pPr>
              <a:defRPr/>
            </a:lvl1pPr>
          </a:lstStyle>
          <a:p>
            <a:pPr>
              <a:defRPr/>
            </a:pPr>
            <a:endParaRPr lang="en-US" altLang="en-US"/>
          </a:p>
        </p:txBody>
      </p:sp>
      <p:sp>
        <p:nvSpPr>
          <p:cNvPr id="8" name="Slide Number Placeholder 6">
            <a:extLst>
              <a:ext uri="{FF2B5EF4-FFF2-40B4-BE49-F238E27FC236}">
                <a16:creationId xmlns:a16="http://schemas.microsoft.com/office/drawing/2014/main" id="{C2E94661-182B-7482-5263-3A06C9C36B2B}"/>
              </a:ext>
            </a:extLst>
          </p:cNvPr>
          <p:cNvSpPr>
            <a:spLocks noGrp="1"/>
          </p:cNvSpPr>
          <p:nvPr>
            <p:ph type="sldNum" sz="quarter" idx="12"/>
          </p:nvPr>
        </p:nvSpPr>
        <p:spPr/>
        <p:txBody>
          <a:bodyPr/>
          <a:lstStyle>
            <a:lvl1pPr>
              <a:defRPr/>
            </a:lvl1pPr>
          </a:lstStyle>
          <a:p>
            <a:fld id="{FF536C1B-AF93-47C4-AD93-DA5E2460F812}" type="slidenum">
              <a:rPr lang="en-US" altLang="en-US"/>
              <a:pPr/>
              <a:t>‹#›</a:t>
            </a:fld>
            <a:endParaRPr lang="en-US" altLang="en-US"/>
          </a:p>
        </p:txBody>
      </p:sp>
    </p:spTree>
    <p:extLst>
      <p:ext uri="{BB962C8B-B14F-4D97-AF65-F5344CB8AC3E}">
        <p14:creationId xmlns:p14="http://schemas.microsoft.com/office/powerpoint/2010/main" val="26526965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3C0D8D20-62C2-8F5F-0C75-641F47A00187}"/>
              </a:ext>
            </a:extLst>
          </p:cNvPr>
          <p:cNvCxnSpPr/>
          <p:nvPr/>
        </p:nvCxnSpPr>
        <p:spPr>
          <a:xfrm>
            <a:off x="1277938" y="2354263"/>
            <a:ext cx="6596062"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GB"/>
              <a:t>Click to edit Master title style</a:t>
            </a:r>
            <a:endParaRPr lang="en-US" dirty="0"/>
          </a:p>
        </p:txBody>
      </p:sp>
      <p:sp>
        <p:nvSpPr>
          <p:cNvPr id="3" name="Text Placeholder 2"/>
          <p:cNvSpPr>
            <a:spLocks noGrp="1"/>
          </p:cNvSpPr>
          <p:nvPr>
            <p:ph type="body" idx="1"/>
          </p:nvPr>
        </p:nvSpPr>
        <p:spPr>
          <a:xfrm>
            <a:off x="1176868"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1176868" y="3243262"/>
            <a:ext cx="3337560" cy="2706624"/>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4641832"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1832" y="3243262"/>
            <a:ext cx="3337560" cy="2706624"/>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8" name="Date Placeholder 6">
            <a:extLst>
              <a:ext uri="{FF2B5EF4-FFF2-40B4-BE49-F238E27FC236}">
                <a16:creationId xmlns:a16="http://schemas.microsoft.com/office/drawing/2014/main" id="{C9347AFF-D4BB-FF9E-7B25-686A08B523BE}"/>
              </a:ext>
            </a:extLst>
          </p:cNvPr>
          <p:cNvSpPr>
            <a:spLocks noGrp="1"/>
          </p:cNvSpPr>
          <p:nvPr>
            <p:ph type="dt" sz="half" idx="10"/>
          </p:nvPr>
        </p:nvSpPr>
        <p:spPr/>
        <p:txBody>
          <a:bodyPr/>
          <a:lstStyle>
            <a:lvl1pPr>
              <a:defRPr/>
            </a:lvl1pPr>
          </a:lstStyle>
          <a:p>
            <a:pPr>
              <a:defRPr/>
            </a:pPr>
            <a:endParaRPr lang="en-US" altLang="en-US"/>
          </a:p>
        </p:txBody>
      </p:sp>
      <p:sp>
        <p:nvSpPr>
          <p:cNvPr id="9" name="Footer Placeholder 7">
            <a:extLst>
              <a:ext uri="{FF2B5EF4-FFF2-40B4-BE49-F238E27FC236}">
                <a16:creationId xmlns:a16="http://schemas.microsoft.com/office/drawing/2014/main" id="{EEF2B845-482E-5F30-FE2E-1B224B620501}"/>
              </a:ext>
            </a:extLst>
          </p:cNvPr>
          <p:cNvSpPr>
            <a:spLocks noGrp="1"/>
          </p:cNvSpPr>
          <p:nvPr>
            <p:ph type="ftr" sz="quarter" idx="11"/>
          </p:nvPr>
        </p:nvSpPr>
        <p:spPr/>
        <p:txBody>
          <a:bodyPr/>
          <a:lstStyle>
            <a:lvl1pPr>
              <a:defRPr/>
            </a:lvl1pPr>
          </a:lstStyle>
          <a:p>
            <a:pPr>
              <a:defRPr/>
            </a:pPr>
            <a:endParaRPr lang="en-US" altLang="en-US"/>
          </a:p>
        </p:txBody>
      </p:sp>
      <p:sp>
        <p:nvSpPr>
          <p:cNvPr id="10" name="Slide Number Placeholder 8">
            <a:extLst>
              <a:ext uri="{FF2B5EF4-FFF2-40B4-BE49-F238E27FC236}">
                <a16:creationId xmlns:a16="http://schemas.microsoft.com/office/drawing/2014/main" id="{79141BAE-251E-BECD-905D-E7B6863770CC}"/>
              </a:ext>
            </a:extLst>
          </p:cNvPr>
          <p:cNvSpPr>
            <a:spLocks noGrp="1"/>
          </p:cNvSpPr>
          <p:nvPr>
            <p:ph type="sldNum" sz="quarter" idx="12"/>
          </p:nvPr>
        </p:nvSpPr>
        <p:spPr/>
        <p:txBody>
          <a:bodyPr/>
          <a:lstStyle>
            <a:lvl1pPr>
              <a:defRPr/>
            </a:lvl1pPr>
          </a:lstStyle>
          <a:p>
            <a:fld id="{5E75E096-1DE4-4C50-B10F-99B6561A03D5}" type="slidenum">
              <a:rPr lang="en-US" altLang="en-US"/>
              <a:pPr/>
              <a:t>‹#›</a:t>
            </a:fld>
            <a:endParaRPr lang="en-US" altLang="en-US"/>
          </a:p>
        </p:txBody>
      </p:sp>
    </p:spTree>
    <p:extLst>
      <p:ext uri="{BB962C8B-B14F-4D97-AF65-F5344CB8AC3E}">
        <p14:creationId xmlns:p14="http://schemas.microsoft.com/office/powerpoint/2010/main" val="6070520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778E0BEB-B181-E565-0763-45386A0D9153}"/>
              </a:ext>
            </a:extLst>
          </p:cNvPr>
          <p:cNvCxnSpPr/>
          <p:nvPr/>
        </p:nvCxnSpPr>
        <p:spPr>
          <a:xfrm>
            <a:off x="1277938" y="2354263"/>
            <a:ext cx="6596062"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5" y="915337"/>
            <a:ext cx="6798735" cy="1303867"/>
          </a:xfrm>
        </p:spPr>
        <p:txBody>
          <a:bodyPr/>
          <a:lstStyle/>
          <a:p>
            <a:r>
              <a:rPr lang="en-GB"/>
              <a:t>Click to edit Master title style</a:t>
            </a:r>
            <a:endParaRPr lang="en-US" dirty="0"/>
          </a:p>
        </p:txBody>
      </p:sp>
      <p:sp>
        <p:nvSpPr>
          <p:cNvPr id="4" name="Date Placeholder 2">
            <a:extLst>
              <a:ext uri="{FF2B5EF4-FFF2-40B4-BE49-F238E27FC236}">
                <a16:creationId xmlns:a16="http://schemas.microsoft.com/office/drawing/2014/main" id="{518DE7A4-3A6C-B236-86DF-9D0BC5FCE79B}"/>
              </a:ext>
            </a:extLst>
          </p:cNvPr>
          <p:cNvSpPr>
            <a:spLocks noGrp="1"/>
          </p:cNvSpPr>
          <p:nvPr>
            <p:ph type="dt" sz="half" idx="10"/>
          </p:nvPr>
        </p:nvSpPr>
        <p:spPr/>
        <p:txBody>
          <a:bodyPr/>
          <a:lstStyle>
            <a:lvl1pPr>
              <a:defRPr/>
            </a:lvl1pPr>
          </a:lstStyle>
          <a:p>
            <a:pPr>
              <a:defRPr/>
            </a:pPr>
            <a:endParaRPr lang="en-US" altLang="en-US"/>
          </a:p>
        </p:txBody>
      </p:sp>
      <p:sp>
        <p:nvSpPr>
          <p:cNvPr id="5" name="Footer Placeholder 3">
            <a:extLst>
              <a:ext uri="{FF2B5EF4-FFF2-40B4-BE49-F238E27FC236}">
                <a16:creationId xmlns:a16="http://schemas.microsoft.com/office/drawing/2014/main" id="{7A42C4C5-5E0B-D8E9-2686-6AE7869696B3}"/>
              </a:ext>
            </a:extLst>
          </p:cNvPr>
          <p:cNvSpPr>
            <a:spLocks noGrp="1"/>
          </p:cNvSpPr>
          <p:nvPr>
            <p:ph type="ftr" sz="quarter" idx="11"/>
          </p:nvPr>
        </p:nvSpPr>
        <p:spPr/>
        <p:txBody>
          <a:bodyPr/>
          <a:lstStyle>
            <a:lvl1pPr>
              <a:defRPr/>
            </a:lvl1pPr>
          </a:lstStyle>
          <a:p>
            <a:pPr>
              <a:defRPr/>
            </a:pPr>
            <a:endParaRPr lang="en-US" altLang="en-US"/>
          </a:p>
        </p:txBody>
      </p:sp>
      <p:sp>
        <p:nvSpPr>
          <p:cNvPr id="6" name="Slide Number Placeholder 4">
            <a:extLst>
              <a:ext uri="{FF2B5EF4-FFF2-40B4-BE49-F238E27FC236}">
                <a16:creationId xmlns:a16="http://schemas.microsoft.com/office/drawing/2014/main" id="{8EE57431-E7F4-6B04-0F3C-B48C96B36680}"/>
              </a:ext>
            </a:extLst>
          </p:cNvPr>
          <p:cNvSpPr>
            <a:spLocks noGrp="1"/>
          </p:cNvSpPr>
          <p:nvPr>
            <p:ph type="sldNum" sz="quarter" idx="12"/>
          </p:nvPr>
        </p:nvSpPr>
        <p:spPr/>
        <p:txBody>
          <a:bodyPr/>
          <a:lstStyle>
            <a:lvl1pPr>
              <a:defRPr/>
            </a:lvl1pPr>
          </a:lstStyle>
          <a:p>
            <a:fld id="{5CFBCFF3-475A-4587-AA38-652A2CD4D407}" type="slidenum">
              <a:rPr lang="en-US" altLang="en-US"/>
              <a:pPr/>
              <a:t>‹#›</a:t>
            </a:fld>
            <a:endParaRPr lang="en-US" altLang="en-US"/>
          </a:p>
        </p:txBody>
      </p:sp>
    </p:spTree>
    <p:extLst>
      <p:ext uri="{BB962C8B-B14F-4D97-AF65-F5344CB8AC3E}">
        <p14:creationId xmlns:p14="http://schemas.microsoft.com/office/powerpoint/2010/main" val="3855530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A511513D-C0F1-C956-AAD9-C94A45E00B86}"/>
              </a:ext>
            </a:extLst>
          </p:cNvPr>
          <p:cNvSpPr>
            <a:spLocks noGrp="1"/>
          </p:cNvSpPr>
          <p:nvPr>
            <p:ph type="dt" sz="half" idx="10"/>
          </p:nvPr>
        </p:nvSpPr>
        <p:spPr/>
        <p:txBody>
          <a:bodyPr/>
          <a:lstStyle>
            <a:lvl1pPr>
              <a:defRPr/>
            </a:lvl1pPr>
          </a:lstStyle>
          <a:p>
            <a:pPr>
              <a:defRPr/>
            </a:pPr>
            <a:endParaRPr lang="en-US" altLang="en-US"/>
          </a:p>
        </p:txBody>
      </p:sp>
      <p:sp>
        <p:nvSpPr>
          <p:cNvPr id="3" name="Footer Placeholder 4">
            <a:extLst>
              <a:ext uri="{FF2B5EF4-FFF2-40B4-BE49-F238E27FC236}">
                <a16:creationId xmlns:a16="http://schemas.microsoft.com/office/drawing/2014/main" id="{12716117-C2C7-1260-57C6-9F3455BAB319}"/>
              </a:ext>
            </a:extLst>
          </p:cNvPr>
          <p:cNvSpPr>
            <a:spLocks noGrp="1"/>
          </p:cNvSpPr>
          <p:nvPr>
            <p:ph type="ftr" sz="quarter" idx="11"/>
          </p:nvPr>
        </p:nvSpPr>
        <p:spPr/>
        <p:txBody>
          <a:bodyPr/>
          <a:lstStyle>
            <a:lvl1pPr>
              <a:defRPr/>
            </a:lvl1pPr>
          </a:lstStyle>
          <a:p>
            <a:pPr>
              <a:defRPr/>
            </a:pPr>
            <a:endParaRPr lang="en-US" altLang="en-US"/>
          </a:p>
        </p:txBody>
      </p:sp>
      <p:sp>
        <p:nvSpPr>
          <p:cNvPr id="4" name="Slide Number Placeholder 5">
            <a:extLst>
              <a:ext uri="{FF2B5EF4-FFF2-40B4-BE49-F238E27FC236}">
                <a16:creationId xmlns:a16="http://schemas.microsoft.com/office/drawing/2014/main" id="{5071324E-14FF-73C4-178B-7205852B7111}"/>
              </a:ext>
            </a:extLst>
          </p:cNvPr>
          <p:cNvSpPr>
            <a:spLocks noGrp="1"/>
          </p:cNvSpPr>
          <p:nvPr>
            <p:ph type="sldNum" sz="quarter" idx="12"/>
          </p:nvPr>
        </p:nvSpPr>
        <p:spPr/>
        <p:txBody>
          <a:bodyPr/>
          <a:lstStyle>
            <a:lvl1pPr>
              <a:defRPr/>
            </a:lvl1pPr>
          </a:lstStyle>
          <a:p>
            <a:fld id="{EA2C0986-6820-40D6-8ECF-08B693897E0D}" type="slidenum">
              <a:rPr lang="en-US" altLang="en-US"/>
              <a:pPr/>
              <a:t>‹#›</a:t>
            </a:fld>
            <a:endParaRPr lang="en-US" altLang="en-US"/>
          </a:p>
        </p:txBody>
      </p:sp>
    </p:spTree>
    <p:extLst>
      <p:ext uri="{BB962C8B-B14F-4D97-AF65-F5344CB8AC3E}">
        <p14:creationId xmlns:p14="http://schemas.microsoft.com/office/powerpoint/2010/main" val="28284779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E74D5BF5-2F3D-2BC0-7327-36431C4EFA69}"/>
              </a:ext>
            </a:extLst>
          </p:cNvPr>
          <p:cNvCxnSpPr/>
          <p:nvPr/>
        </p:nvCxnSpPr>
        <p:spPr>
          <a:xfrm>
            <a:off x="1277938" y="2913063"/>
            <a:ext cx="2333625"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5" y="1388534"/>
            <a:ext cx="2536798" cy="1371600"/>
          </a:xfrm>
        </p:spPr>
        <p:txBody>
          <a:bodyPr anchor="b">
            <a:normAutofit/>
          </a:bodyPr>
          <a:lstStyle>
            <a:lvl1pPr algn="ctr">
              <a:defRPr sz="2400" b="0"/>
            </a:lvl1pPr>
          </a:lstStyle>
          <a:p>
            <a:r>
              <a:rPr lang="en-GB"/>
              <a:t>Click to edit Master title style</a:t>
            </a:r>
            <a:endParaRPr lang="en-US" dirty="0"/>
          </a:p>
        </p:txBody>
      </p:sp>
      <p:sp>
        <p:nvSpPr>
          <p:cNvPr id="3" name="Content Placeholder 2"/>
          <p:cNvSpPr>
            <a:spLocks noGrp="1"/>
          </p:cNvSpPr>
          <p:nvPr>
            <p:ph idx="1"/>
          </p:nvPr>
        </p:nvSpPr>
        <p:spPr>
          <a:xfrm>
            <a:off x="4120062" y="982132"/>
            <a:ext cx="3855539" cy="4893735"/>
          </a:xfrm>
        </p:spPr>
        <p:txBody>
          <a:bodyPr anchor="ct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1176865" y="3031065"/>
            <a:ext cx="2536798" cy="2438404"/>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6" name="Date Placeholder 4">
            <a:extLst>
              <a:ext uri="{FF2B5EF4-FFF2-40B4-BE49-F238E27FC236}">
                <a16:creationId xmlns:a16="http://schemas.microsoft.com/office/drawing/2014/main" id="{885AD748-C9E1-7074-572D-F3F3C2435A09}"/>
              </a:ext>
            </a:extLst>
          </p:cNvPr>
          <p:cNvSpPr>
            <a:spLocks noGrp="1"/>
          </p:cNvSpPr>
          <p:nvPr>
            <p:ph type="dt" sz="half" idx="10"/>
          </p:nvPr>
        </p:nvSpPr>
        <p:spPr/>
        <p:txBody>
          <a:bodyPr/>
          <a:lstStyle>
            <a:lvl1pPr>
              <a:defRPr/>
            </a:lvl1pPr>
          </a:lstStyle>
          <a:p>
            <a:pPr>
              <a:defRPr/>
            </a:pPr>
            <a:endParaRPr lang="en-US" altLang="en-US"/>
          </a:p>
        </p:txBody>
      </p:sp>
      <p:sp>
        <p:nvSpPr>
          <p:cNvPr id="7" name="Footer Placeholder 5">
            <a:extLst>
              <a:ext uri="{FF2B5EF4-FFF2-40B4-BE49-F238E27FC236}">
                <a16:creationId xmlns:a16="http://schemas.microsoft.com/office/drawing/2014/main" id="{01AED227-2274-9680-8972-069B661DCCED}"/>
              </a:ext>
            </a:extLst>
          </p:cNvPr>
          <p:cNvSpPr>
            <a:spLocks noGrp="1"/>
          </p:cNvSpPr>
          <p:nvPr>
            <p:ph type="ftr" sz="quarter" idx="11"/>
          </p:nvPr>
        </p:nvSpPr>
        <p:spPr/>
        <p:txBody>
          <a:bodyPr/>
          <a:lstStyle>
            <a:lvl1pPr>
              <a:defRPr/>
            </a:lvl1pPr>
          </a:lstStyle>
          <a:p>
            <a:pPr>
              <a:defRPr/>
            </a:pPr>
            <a:endParaRPr lang="en-US" altLang="en-US"/>
          </a:p>
        </p:txBody>
      </p:sp>
      <p:sp>
        <p:nvSpPr>
          <p:cNvPr id="8" name="Slide Number Placeholder 6">
            <a:extLst>
              <a:ext uri="{FF2B5EF4-FFF2-40B4-BE49-F238E27FC236}">
                <a16:creationId xmlns:a16="http://schemas.microsoft.com/office/drawing/2014/main" id="{DDDF0CCE-18C0-E5B1-618A-10229CC26268}"/>
              </a:ext>
            </a:extLst>
          </p:cNvPr>
          <p:cNvSpPr>
            <a:spLocks noGrp="1"/>
          </p:cNvSpPr>
          <p:nvPr>
            <p:ph type="sldNum" sz="quarter" idx="12"/>
          </p:nvPr>
        </p:nvSpPr>
        <p:spPr/>
        <p:txBody>
          <a:bodyPr/>
          <a:lstStyle>
            <a:lvl1pPr>
              <a:defRPr/>
            </a:lvl1pPr>
          </a:lstStyle>
          <a:p>
            <a:fld id="{B60393FD-E1AC-40CE-8EDE-65735232273F}" type="slidenum">
              <a:rPr lang="en-US" altLang="en-US"/>
              <a:pPr/>
              <a:t>‹#›</a:t>
            </a:fld>
            <a:endParaRPr lang="en-US" altLang="en-US"/>
          </a:p>
        </p:txBody>
      </p:sp>
    </p:spTree>
    <p:extLst>
      <p:ext uri="{BB962C8B-B14F-4D97-AF65-F5344CB8AC3E}">
        <p14:creationId xmlns:p14="http://schemas.microsoft.com/office/powerpoint/2010/main" val="17206218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883832"/>
            <a:ext cx="3632202" cy="1371600"/>
          </a:xfrm>
        </p:spPr>
        <p:txBody>
          <a:bodyPr anchor="b">
            <a:normAutofit/>
          </a:bodyPr>
          <a:lstStyle>
            <a:lvl1pPr algn="ctr">
              <a:defRPr sz="2400" b="0"/>
            </a:lvl1pPr>
          </a:lstStyle>
          <a:p>
            <a:r>
              <a:rPr lang="en-GB"/>
              <a:t>Click to edit Master title style</a:t>
            </a:r>
            <a:endParaRPr lang="en-US" dirty="0"/>
          </a:p>
        </p:txBody>
      </p:sp>
      <p:sp>
        <p:nvSpPr>
          <p:cNvPr id="17" name="Picture Placeholder 2"/>
          <p:cNvSpPr>
            <a:spLocks noGrp="1" noChangeAspect="1"/>
          </p:cNvSpPr>
          <p:nvPr>
            <p:ph type="pic" idx="1"/>
          </p:nvPr>
        </p:nvSpPr>
        <p:spPr>
          <a:xfrm>
            <a:off x="5218221" y="1032933"/>
            <a:ext cx="2929463"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GB" noProof="0"/>
              <a:t>Click icon to add picture</a:t>
            </a:r>
            <a:endParaRPr lang="en-US" noProof="0" dirty="0"/>
          </a:p>
        </p:txBody>
      </p:sp>
      <p:sp>
        <p:nvSpPr>
          <p:cNvPr id="4" name="Text Placeholder 3"/>
          <p:cNvSpPr>
            <a:spLocks noGrp="1"/>
          </p:cNvSpPr>
          <p:nvPr>
            <p:ph type="body" sz="half" idx="2"/>
          </p:nvPr>
        </p:nvSpPr>
        <p:spPr>
          <a:xfrm>
            <a:off x="1176865" y="3255432"/>
            <a:ext cx="363220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3" name="Date Placeholder 3">
            <a:extLst>
              <a:ext uri="{FF2B5EF4-FFF2-40B4-BE49-F238E27FC236}">
                <a16:creationId xmlns:a16="http://schemas.microsoft.com/office/drawing/2014/main" id="{84E7C1F0-F6E4-62DD-CEDC-F7BC764D786C}"/>
              </a:ext>
            </a:extLst>
          </p:cNvPr>
          <p:cNvSpPr>
            <a:spLocks noGrp="1"/>
          </p:cNvSpPr>
          <p:nvPr>
            <p:ph type="dt" sz="half" idx="10"/>
          </p:nvPr>
        </p:nvSpPr>
        <p:spPr/>
        <p:txBody>
          <a:bodyPr/>
          <a:lstStyle>
            <a:lvl1pPr>
              <a:defRPr/>
            </a:lvl1pPr>
          </a:lstStyle>
          <a:p>
            <a:pPr>
              <a:defRPr/>
            </a:pPr>
            <a:endParaRPr lang="en-US" altLang="en-US"/>
          </a:p>
        </p:txBody>
      </p:sp>
      <p:sp>
        <p:nvSpPr>
          <p:cNvPr id="5" name="Footer Placeholder 4">
            <a:extLst>
              <a:ext uri="{FF2B5EF4-FFF2-40B4-BE49-F238E27FC236}">
                <a16:creationId xmlns:a16="http://schemas.microsoft.com/office/drawing/2014/main" id="{EC6BF292-A2FE-241E-B9BC-E8F462A9C314}"/>
              </a:ext>
            </a:extLst>
          </p:cNvPr>
          <p:cNvSpPr>
            <a:spLocks noGrp="1"/>
          </p:cNvSpPr>
          <p:nvPr>
            <p:ph type="ftr" sz="quarter" idx="11"/>
          </p:nvPr>
        </p:nvSpPr>
        <p:spPr/>
        <p:txBody>
          <a:bodyPr/>
          <a:lstStyle>
            <a:lvl1pPr>
              <a:defRPr/>
            </a:lvl1pPr>
          </a:lstStyle>
          <a:p>
            <a:pPr>
              <a:defRPr/>
            </a:pPr>
            <a:endParaRPr lang="en-US" altLang="en-US"/>
          </a:p>
        </p:txBody>
      </p:sp>
      <p:sp>
        <p:nvSpPr>
          <p:cNvPr id="6" name="Slide Number Placeholder 5">
            <a:extLst>
              <a:ext uri="{FF2B5EF4-FFF2-40B4-BE49-F238E27FC236}">
                <a16:creationId xmlns:a16="http://schemas.microsoft.com/office/drawing/2014/main" id="{79C08A86-B19B-23F6-34EC-BEBD15A83654}"/>
              </a:ext>
            </a:extLst>
          </p:cNvPr>
          <p:cNvSpPr>
            <a:spLocks noGrp="1"/>
          </p:cNvSpPr>
          <p:nvPr>
            <p:ph type="sldNum" sz="quarter" idx="12"/>
          </p:nvPr>
        </p:nvSpPr>
        <p:spPr/>
        <p:txBody>
          <a:bodyPr/>
          <a:lstStyle>
            <a:lvl1pPr>
              <a:defRPr/>
            </a:lvl1pPr>
          </a:lstStyle>
          <a:p>
            <a:fld id="{F8585B52-4271-4D6A-96E3-46DA1191C1DE}" type="slidenum">
              <a:rPr lang="en-US" altLang="en-US"/>
              <a:pPr/>
              <a:t>‹#›</a:t>
            </a:fld>
            <a:endParaRPr lang="en-US" altLang="en-US"/>
          </a:p>
        </p:txBody>
      </p:sp>
    </p:spTree>
    <p:extLst>
      <p:ext uri="{BB962C8B-B14F-4D97-AF65-F5344CB8AC3E}">
        <p14:creationId xmlns:p14="http://schemas.microsoft.com/office/powerpoint/2010/main" val="13681858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9"/>
          <a:srcRect/>
          <a:stretch>
            <a:fillRect/>
          </a:stretch>
        </a:blipFill>
        <a:effectLst/>
      </p:bgPr>
    </p:bg>
    <p:spTree>
      <p:nvGrpSpPr>
        <p:cNvPr id="1" name=""/>
        <p:cNvGrpSpPr/>
        <p:nvPr/>
      </p:nvGrpSpPr>
      <p:grpSpPr>
        <a:xfrm>
          <a:off x="0" y="0"/>
          <a:ext cx="0" cy="0"/>
          <a:chOff x="0" y="0"/>
          <a:chExt cx="0" cy="0"/>
        </a:xfrm>
      </p:grpSpPr>
      <p:pic>
        <p:nvPicPr>
          <p:cNvPr id="1026" name="Picture 6" descr="SD-PanelContent-GrommetsCombined.png">
            <a:extLst>
              <a:ext uri="{FF2B5EF4-FFF2-40B4-BE49-F238E27FC236}">
                <a16:creationId xmlns:a16="http://schemas.microsoft.com/office/drawing/2014/main" id="{B184C51B-CF3C-69BB-A8B7-9FAA8B9BFBC1}"/>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a:extLst>
              <a:ext uri="{FF2B5EF4-FFF2-40B4-BE49-F238E27FC236}">
                <a16:creationId xmlns:a16="http://schemas.microsoft.com/office/drawing/2014/main" id="{C6D9C45B-6960-A3D6-10B3-A3DAE4234A95}"/>
              </a:ext>
            </a:extLst>
          </p:cNvPr>
          <p:cNvSpPr>
            <a:spLocks noGrp="1" noChangeArrowheads="1"/>
          </p:cNvSpPr>
          <p:nvPr>
            <p:ph type="title"/>
          </p:nvPr>
        </p:nvSpPr>
        <p:spPr bwMode="auto">
          <a:xfrm>
            <a:off x="1176338" y="915988"/>
            <a:ext cx="6799262" cy="130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ro-RO"/>
              <a:t>Click to edit Master title style</a:t>
            </a:r>
            <a:endParaRPr lang="en-US" altLang="ro-RO"/>
          </a:p>
        </p:txBody>
      </p:sp>
      <p:sp>
        <p:nvSpPr>
          <p:cNvPr id="1028" name="Text Placeholder 2">
            <a:extLst>
              <a:ext uri="{FF2B5EF4-FFF2-40B4-BE49-F238E27FC236}">
                <a16:creationId xmlns:a16="http://schemas.microsoft.com/office/drawing/2014/main" id="{778A6A5D-C70F-B174-2DCB-004D2ABE3384}"/>
              </a:ext>
            </a:extLst>
          </p:cNvPr>
          <p:cNvSpPr>
            <a:spLocks noGrp="1" noChangeArrowheads="1"/>
          </p:cNvSpPr>
          <p:nvPr>
            <p:ph type="body" idx="1"/>
          </p:nvPr>
        </p:nvSpPr>
        <p:spPr bwMode="auto">
          <a:xfrm>
            <a:off x="1176338" y="2490788"/>
            <a:ext cx="6799262" cy="344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ro-RO"/>
              <a:t>Click to edit Master text styles</a:t>
            </a:r>
          </a:p>
          <a:p>
            <a:pPr lvl="1"/>
            <a:r>
              <a:rPr lang="en-GB" altLang="ro-RO"/>
              <a:t>Second level</a:t>
            </a:r>
          </a:p>
          <a:p>
            <a:pPr lvl="2"/>
            <a:r>
              <a:rPr lang="en-GB" altLang="ro-RO"/>
              <a:t>Third level</a:t>
            </a:r>
          </a:p>
          <a:p>
            <a:pPr lvl="3"/>
            <a:r>
              <a:rPr lang="en-GB" altLang="ro-RO"/>
              <a:t>Fourth level</a:t>
            </a:r>
          </a:p>
          <a:p>
            <a:pPr lvl="4"/>
            <a:r>
              <a:rPr lang="en-GB" altLang="ro-RO"/>
              <a:t>Fifth level</a:t>
            </a:r>
            <a:endParaRPr lang="en-US" altLang="ro-RO"/>
          </a:p>
        </p:txBody>
      </p:sp>
      <p:sp>
        <p:nvSpPr>
          <p:cNvPr id="4" name="Date Placeholder 3">
            <a:extLst>
              <a:ext uri="{FF2B5EF4-FFF2-40B4-BE49-F238E27FC236}">
                <a16:creationId xmlns:a16="http://schemas.microsoft.com/office/drawing/2014/main" id="{63F5FF7A-FFDB-D3E7-001D-6D9E6AE69C59}"/>
              </a:ext>
            </a:extLst>
          </p:cNvPr>
          <p:cNvSpPr>
            <a:spLocks noGrp="1"/>
          </p:cNvSpPr>
          <p:nvPr>
            <p:ph type="dt" sz="half" idx="2"/>
          </p:nvPr>
        </p:nvSpPr>
        <p:spPr>
          <a:xfrm>
            <a:off x="6356350" y="5961063"/>
            <a:ext cx="1149350" cy="279400"/>
          </a:xfrm>
          <a:prstGeom prst="rect">
            <a:avLst/>
          </a:prstGeom>
        </p:spPr>
        <p:txBody>
          <a:bodyPr vert="horz" lIns="91440" tIns="45720" rIns="91440" bIns="45720" rtlCol="0" anchor="ctr"/>
          <a:lstStyle>
            <a:lvl1pPr algn="r" eaLnBrk="1" fontAlgn="auto" hangingPunct="1">
              <a:spcBef>
                <a:spcPts val="0"/>
              </a:spcBef>
              <a:spcAft>
                <a:spcPts val="0"/>
              </a:spcAft>
              <a:defRPr sz="1000" b="0" i="0">
                <a:solidFill>
                  <a:schemeClr val="tx1"/>
                </a:solidFill>
                <a:effectLst/>
                <a:latin typeface="+mn-lt"/>
              </a:defRPr>
            </a:lvl1pPr>
          </a:lstStyle>
          <a:p>
            <a:pPr>
              <a:defRPr/>
            </a:pPr>
            <a:endParaRPr lang="en-US" altLang="en-US"/>
          </a:p>
        </p:txBody>
      </p:sp>
      <p:sp>
        <p:nvSpPr>
          <p:cNvPr id="5" name="Footer Placeholder 4">
            <a:extLst>
              <a:ext uri="{FF2B5EF4-FFF2-40B4-BE49-F238E27FC236}">
                <a16:creationId xmlns:a16="http://schemas.microsoft.com/office/drawing/2014/main" id="{D5EE21B0-9A5D-409A-18C0-525572B52622}"/>
              </a:ext>
            </a:extLst>
          </p:cNvPr>
          <p:cNvSpPr>
            <a:spLocks noGrp="1"/>
          </p:cNvSpPr>
          <p:nvPr>
            <p:ph type="ftr" sz="quarter" idx="3"/>
          </p:nvPr>
        </p:nvSpPr>
        <p:spPr>
          <a:xfrm>
            <a:off x="1176338" y="5961063"/>
            <a:ext cx="5105400" cy="279400"/>
          </a:xfrm>
          <a:prstGeom prst="rect">
            <a:avLst/>
          </a:prstGeom>
        </p:spPr>
        <p:txBody>
          <a:bodyPr vert="horz" lIns="91440" tIns="45720" rIns="91440" bIns="45720" rtlCol="0" anchor="ctr"/>
          <a:lstStyle>
            <a:lvl1pPr algn="l" eaLnBrk="1" fontAlgn="auto" hangingPunct="1">
              <a:spcBef>
                <a:spcPts val="0"/>
              </a:spcBef>
              <a:spcAft>
                <a:spcPts val="0"/>
              </a:spcAft>
              <a:defRPr sz="1000" b="0" i="0">
                <a:solidFill>
                  <a:schemeClr val="tx1"/>
                </a:solidFill>
                <a:effectLst/>
                <a:latin typeface="+mn-lt"/>
              </a:defRPr>
            </a:lvl1pPr>
          </a:lstStyle>
          <a:p>
            <a:pPr>
              <a:defRPr/>
            </a:pPr>
            <a:endParaRPr lang="en-US" altLang="en-US"/>
          </a:p>
        </p:txBody>
      </p:sp>
      <p:sp>
        <p:nvSpPr>
          <p:cNvPr id="6" name="Slide Number Placeholder 5">
            <a:extLst>
              <a:ext uri="{FF2B5EF4-FFF2-40B4-BE49-F238E27FC236}">
                <a16:creationId xmlns:a16="http://schemas.microsoft.com/office/drawing/2014/main" id="{575D5EAF-CFC3-1B21-5F1C-A94BB60DC366}"/>
              </a:ext>
            </a:extLst>
          </p:cNvPr>
          <p:cNvSpPr>
            <a:spLocks noGrp="1"/>
          </p:cNvSpPr>
          <p:nvPr>
            <p:ph type="sldNum" sz="quarter" idx="4"/>
          </p:nvPr>
        </p:nvSpPr>
        <p:spPr>
          <a:xfrm>
            <a:off x="7580313" y="5961063"/>
            <a:ext cx="395287" cy="279400"/>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000"/>
            </a:lvl1pPr>
          </a:lstStyle>
          <a:p>
            <a:fld id="{37651B68-56D0-44E8-A336-46A730917664}"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5156" r:id="rId1"/>
    <p:sldLayoutId id="2147485157" r:id="rId2"/>
    <p:sldLayoutId id="2147485158" r:id="rId3"/>
    <p:sldLayoutId id="2147485159" r:id="rId4"/>
    <p:sldLayoutId id="2147485160" r:id="rId5"/>
    <p:sldLayoutId id="2147485161" r:id="rId6"/>
    <p:sldLayoutId id="2147485152" r:id="rId7"/>
    <p:sldLayoutId id="2147485162" r:id="rId8"/>
    <p:sldLayoutId id="2147485153" r:id="rId9"/>
    <p:sldLayoutId id="2147485154" r:id="rId10"/>
    <p:sldLayoutId id="2147485163" r:id="rId11"/>
    <p:sldLayoutId id="2147485164" r:id="rId12"/>
    <p:sldLayoutId id="2147485155" r:id="rId13"/>
    <p:sldLayoutId id="2147485165" r:id="rId14"/>
    <p:sldLayoutId id="2147485166" r:id="rId15"/>
    <p:sldLayoutId id="2147485167" r:id="rId16"/>
    <p:sldLayoutId id="2147485168" r:id="rId17"/>
  </p:sldLayoutIdLst>
  <p:txStyles>
    <p:titleStyle>
      <a:lvl1pPr algn="ctr" defTabSz="457200" rtl="0" eaLnBrk="0" fontAlgn="base" hangingPunct="0">
        <a:spcBef>
          <a:spcPct val="0"/>
        </a:spcBef>
        <a:spcAft>
          <a:spcPct val="0"/>
        </a:spcAft>
        <a:defRPr sz="4000" kern="1200">
          <a:ln w="3175" cmpd="sng">
            <a:noFill/>
          </a:ln>
          <a:solidFill>
            <a:srgbClr val="262626"/>
          </a:solidFill>
          <a:latin typeface="+mj-lt"/>
          <a:ea typeface="+mj-ea"/>
          <a:cs typeface="+mj-cs"/>
        </a:defRPr>
      </a:lvl1pPr>
      <a:lvl2pPr algn="ctr" defTabSz="457200" rtl="0" eaLnBrk="0" fontAlgn="base" hangingPunct="0">
        <a:spcBef>
          <a:spcPct val="0"/>
        </a:spcBef>
        <a:spcAft>
          <a:spcPct val="0"/>
        </a:spcAft>
        <a:defRPr sz="4000">
          <a:solidFill>
            <a:srgbClr val="262626"/>
          </a:solidFill>
          <a:latin typeface="Garamond" panose="02020404030301010803" pitchFamily="18" charset="0"/>
        </a:defRPr>
      </a:lvl2pPr>
      <a:lvl3pPr algn="ctr" defTabSz="457200" rtl="0" eaLnBrk="0" fontAlgn="base" hangingPunct="0">
        <a:spcBef>
          <a:spcPct val="0"/>
        </a:spcBef>
        <a:spcAft>
          <a:spcPct val="0"/>
        </a:spcAft>
        <a:defRPr sz="4000">
          <a:solidFill>
            <a:srgbClr val="262626"/>
          </a:solidFill>
          <a:latin typeface="Garamond" panose="02020404030301010803" pitchFamily="18" charset="0"/>
        </a:defRPr>
      </a:lvl3pPr>
      <a:lvl4pPr algn="ctr" defTabSz="457200" rtl="0" eaLnBrk="0" fontAlgn="base" hangingPunct="0">
        <a:spcBef>
          <a:spcPct val="0"/>
        </a:spcBef>
        <a:spcAft>
          <a:spcPct val="0"/>
        </a:spcAft>
        <a:defRPr sz="4000">
          <a:solidFill>
            <a:srgbClr val="262626"/>
          </a:solidFill>
          <a:latin typeface="Garamond" panose="02020404030301010803" pitchFamily="18" charset="0"/>
        </a:defRPr>
      </a:lvl4pPr>
      <a:lvl5pPr algn="ctr" defTabSz="457200" rtl="0" eaLnBrk="0" fontAlgn="base" hangingPunct="0">
        <a:spcBef>
          <a:spcPct val="0"/>
        </a:spcBef>
        <a:spcAft>
          <a:spcPct val="0"/>
        </a:spcAft>
        <a:defRPr sz="4000">
          <a:solidFill>
            <a:srgbClr val="262626"/>
          </a:solidFill>
          <a:latin typeface="Garamond" panose="02020404030301010803" pitchFamily="18"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0" fontAlgn="base" hangingPunct="0">
        <a:spcBef>
          <a:spcPct val="20000"/>
        </a:spcBef>
        <a:spcAft>
          <a:spcPts val="600"/>
        </a:spcAft>
        <a:buClr>
          <a:schemeClr val="accent1"/>
        </a:buClr>
        <a:buSzPct val="115000"/>
        <a:buFont typeface="Arial" panose="020B0604020202020204" pitchFamily="34" charset="0"/>
        <a:buChar char="•"/>
        <a:defRPr sz="2400" kern="1200">
          <a:solidFill>
            <a:srgbClr val="262626"/>
          </a:solidFill>
          <a:latin typeface="+mn-lt"/>
          <a:ea typeface="+mn-ea"/>
          <a:cs typeface="+mn-cs"/>
        </a:defRPr>
      </a:lvl1pPr>
      <a:lvl2pPr marL="742950" indent="-285750" algn="l" defTabSz="457200" rtl="0" eaLnBrk="0" fontAlgn="base" hangingPunct="0">
        <a:spcBef>
          <a:spcPct val="20000"/>
        </a:spcBef>
        <a:spcAft>
          <a:spcPts val="600"/>
        </a:spcAft>
        <a:buClr>
          <a:schemeClr val="accent1"/>
        </a:buClr>
        <a:buSzPct val="115000"/>
        <a:buFont typeface="Arial" panose="020B0604020202020204" pitchFamily="34" charset="0"/>
        <a:buChar char="•"/>
        <a:defRPr sz="2000" kern="1200">
          <a:solidFill>
            <a:srgbClr val="262626"/>
          </a:solidFill>
          <a:latin typeface="+mn-lt"/>
          <a:ea typeface="+mn-ea"/>
          <a:cs typeface="+mn-cs"/>
        </a:defRPr>
      </a:lvl2pPr>
      <a:lvl3pPr marL="1200150" indent="-285750" algn="l" defTabSz="457200" rtl="0" eaLnBrk="0" fontAlgn="base" hangingPunct="0">
        <a:spcBef>
          <a:spcPct val="20000"/>
        </a:spcBef>
        <a:spcAft>
          <a:spcPts val="600"/>
        </a:spcAft>
        <a:buClr>
          <a:schemeClr val="accent1"/>
        </a:buClr>
        <a:buSzPct val="115000"/>
        <a:buFont typeface="Arial" panose="020B0604020202020204" pitchFamily="34" charset="0"/>
        <a:buChar char="•"/>
        <a:defRPr kern="1200">
          <a:solidFill>
            <a:srgbClr val="262626"/>
          </a:solidFill>
          <a:latin typeface="+mn-lt"/>
          <a:ea typeface="+mn-ea"/>
          <a:cs typeface="+mn-cs"/>
        </a:defRPr>
      </a:lvl3pPr>
      <a:lvl4pPr marL="1543050" indent="-171450" algn="l" defTabSz="457200" rtl="0" eaLnBrk="0" fontAlgn="base" hangingPunct="0">
        <a:spcBef>
          <a:spcPct val="20000"/>
        </a:spcBef>
        <a:spcAft>
          <a:spcPts val="600"/>
        </a:spcAft>
        <a:buClr>
          <a:schemeClr val="accent1"/>
        </a:buClr>
        <a:buSzPct val="115000"/>
        <a:buFont typeface="Arial" panose="020B0604020202020204" pitchFamily="34" charset="0"/>
        <a:buChar char="•"/>
        <a:defRPr sz="1600" kern="1200">
          <a:solidFill>
            <a:srgbClr val="262626"/>
          </a:solidFill>
          <a:latin typeface="+mn-lt"/>
          <a:ea typeface="+mn-ea"/>
          <a:cs typeface="+mn-cs"/>
        </a:defRPr>
      </a:lvl4pPr>
      <a:lvl5pPr marL="2000250" indent="-171450" algn="l" defTabSz="457200" rtl="0" eaLnBrk="0" fontAlgn="base" hangingPunct="0">
        <a:spcBef>
          <a:spcPct val="20000"/>
        </a:spcBef>
        <a:spcAft>
          <a:spcPts val="600"/>
        </a:spcAft>
        <a:buClr>
          <a:schemeClr val="accent1"/>
        </a:buClr>
        <a:buSzPct val="115000"/>
        <a:buFont typeface="Arial" panose="020B0604020202020204" pitchFamily="34" charset="0"/>
        <a:buChar char="•"/>
        <a:defRPr sz="1400" kern="1200">
          <a:solidFill>
            <a:srgbClr val="262626"/>
          </a:solidFill>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Users/violeta/Library/Group%20Containers/UBF8T346G9.ms/WebArchiveCopyPasteTempFiles/com.microsoft.Word/figura_1.png" TargetMode="External"/><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55A7B81A-A6C1-9FE8-33DF-D60133B2020D}"/>
              </a:ext>
            </a:extLst>
          </p:cNvPr>
          <p:cNvSpPr>
            <a:spLocks noGrp="1" noChangeArrowheads="1"/>
          </p:cNvSpPr>
          <p:nvPr>
            <p:ph type="ctrTitle"/>
          </p:nvPr>
        </p:nvSpPr>
        <p:spPr>
          <a:xfrm>
            <a:off x="1692275" y="3357563"/>
            <a:ext cx="5472113" cy="1470025"/>
          </a:xfrm>
        </p:spPr>
        <p:txBody>
          <a:bodyPr/>
          <a:lstStyle/>
          <a:p>
            <a:pPr eaLnBrk="1" hangingPunct="1">
              <a:lnSpc>
                <a:spcPct val="107000"/>
              </a:lnSpc>
            </a:pPr>
            <a:r>
              <a:rPr lang="ro-RO" altLang="ro-RO" sz="2200" b="1">
                <a:ln>
                  <a:noFill/>
                </a:ln>
                <a:latin typeface="Palatino Linotype" panose="02040502050505030304" pitchFamily="18" charset="0"/>
                <a:cs typeface="Times New Roman" panose="02020603050405020304" pitchFamily="18" charset="0"/>
              </a:rPr>
              <a:t>STUDIU DE CAZ PRIVIND POTENȚIALUL DE INTRODUCERE A POMPELOR DE CĂLDURĂ ȘI A STOCĂRII TERMICE A ENERGIEI PENTRU ASE BUCUREȘTI </a:t>
            </a:r>
            <a:br>
              <a:rPr lang="ro-RO" altLang="ro-RO" sz="2200" b="1">
                <a:ln>
                  <a:noFill/>
                </a:ln>
                <a:latin typeface="Palatino Linotype" panose="02040502050505030304" pitchFamily="18" charset="0"/>
                <a:cs typeface="Times New Roman" panose="02020603050405020304" pitchFamily="18" charset="0"/>
              </a:rPr>
            </a:br>
            <a:br>
              <a:rPr lang="ro-RO" altLang="ro-RO" sz="2200" b="1">
                <a:ln>
                  <a:noFill/>
                </a:ln>
                <a:latin typeface="Palatino Linotype" panose="02040502050505030304" pitchFamily="18" charset="0"/>
                <a:cs typeface="Times New Roman" panose="02020603050405020304" pitchFamily="18" charset="0"/>
              </a:rPr>
            </a:br>
            <a:r>
              <a:rPr lang="ro-RO" altLang="ro-RO" sz="2200" b="1">
                <a:ln>
                  <a:noFill/>
                </a:ln>
                <a:latin typeface="Palatino Linotype" panose="02040502050505030304" pitchFamily="18" charset="0"/>
                <a:cs typeface="Times New Roman" panose="02020603050405020304" pitchFamily="18" charset="0"/>
              </a:rPr>
              <a:t>Prof.univ.dr. Violeta Mihaela Dinca</a:t>
            </a:r>
            <a:br>
              <a:rPr lang="ro-RO" altLang="ro-RO" sz="2200" b="1">
                <a:ln>
                  <a:noFill/>
                </a:ln>
                <a:latin typeface="Palatino Linotype" panose="02040502050505030304" pitchFamily="18" charset="0"/>
                <a:cs typeface="Times New Roman" panose="02020603050405020304" pitchFamily="18" charset="0"/>
              </a:rPr>
            </a:br>
            <a:r>
              <a:rPr lang="ro-RO" altLang="ro-RO" sz="2200" b="1">
                <a:ln>
                  <a:noFill/>
                </a:ln>
                <a:latin typeface="Palatino Linotype" panose="02040502050505030304" pitchFamily="18" charset="0"/>
                <a:cs typeface="Times New Roman" panose="02020603050405020304" pitchFamily="18" charset="0"/>
              </a:rPr>
              <a:t>Prof.univ.dr. Adrian Tantau</a:t>
            </a:r>
            <a:endParaRPr lang="ro-RO" altLang="ro-RO" sz="2200">
              <a:ln>
                <a:noFill/>
              </a:ln>
              <a:latin typeface="Palatino Linotype" panose="02040502050505030304" pitchFamily="18" charset="0"/>
              <a:cs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1">
            <a:extLst>
              <a:ext uri="{FF2B5EF4-FFF2-40B4-BE49-F238E27FC236}">
                <a16:creationId xmlns:a16="http://schemas.microsoft.com/office/drawing/2014/main" id="{F3CDCC56-4F2A-1F41-AC55-5AEB73C21F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7763" y="157163"/>
            <a:ext cx="5249862" cy="654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7" name="TextBox 3">
            <a:extLst>
              <a:ext uri="{FF2B5EF4-FFF2-40B4-BE49-F238E27FC236}">
                <a16:creationId xmlns:a16="http://schemas.microsoft.com/office/drawing/2014/main" id="{628DBCA5-E022-077C-D6D4-945E4964735C}"/>
              </a:ext>
            </a:extLst>
          </p:cNvPr>
          <p:cNvSpPr txBox="1">
            <a:spLocks noChangeArrowheads="1"/>
          </p:cNvSpPr>
          <p:nvPr/>
        </p:nvSpPr>
        <p:spPr bwMode="auto">
          <a:xfrm>
            <a:off x="3175" y="2811463"/>
            <a:ext cx="1795463"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ctr" eaLnBrk="1" hangingPunct="1"/>
            <a:r>
              <a:rPr lang="ro-RO" altLang="ro-RO" b="1"/>
              <a:t>Consum energie</a:t>
            </a:r>
          </a:p>
          <a:p>
            <a:pPr algn="ctr" eaLnBrk="1" hangingPunct="1"/>
            <a:r>
              <a:rPr lang="ro-RO" altLang="ro-RO" b="1"/>
              <a:t>termică ASE </a:t>
            </a:r>
          </a:p>
          <a:p>
            <a:pPr algn="ctr" eaLnBrk="1" hangingPunct="1"/>
            <a:r>
              <a:rPr lang="ro-RO" altLang="ro-RO" b="1"/>
              <a:t>București </a:t>
            </a:r>
          </a:p>
          <a:p>
            <a:pPr algn="ctr" eaLnBrk="1" hangingPunct="1"/>
            <a:r>
              <a:rPr lang="ro-RO" altLang="ro-RO" b="1"/>
              <a:t>2020-2022</a:t>
            </a:r>
          </a:p>
          <a:p>
            <a:pPr algn="ctr" eaLnBrk="1" hangingPunct="1"/>
            <a:r>
              <a:rPr lang="ro-RO" altLang="ro-RO" b="1"/>
              <a:t>Spații de </a:t>
            </a:r>
          </a:p>
          <a:p>
            <a:pPr algn="ctr" eaLnBrk="1" hangingPunct="1"/>
            <a:r>
              <a:rPr lang="en-GB" altLang="ro-RO" b="1"/>
              <a:t>î</a:t>
            </a:r>
            <a:r>
              <a:rPr lang="ro-RO" altLang="ro-RO" b="1"/>
              <a:t>nvățământ</a:t>
            </a:r>
          </a:p>
          <a:p>
            <a:pPr algn="ctr" eaLnBrk="1" hangingPunct="1"/>
            <a:r>
              <a:rPr lang="ro-RO" altLang="ro-RO" b="1"/>
              <a:t>(1) + 1 cămin</a:t>
            </a:r>
          </a:p>
        </p:txBody>
      </p:sp>
      <p:sp>
        <p:nvSpPr>
          <p:cNvPr id="3" name="Oval 2">
            <a:extLst>
              <a:ext uri="{FF2B5EF4-FFF2-40B4-BE49-F238E27FC236}">
                <a16:creationId xmlns:a16="http://schemas.microsoft.com/office/drawing/2014/main" id="{D5221423-BD2A-97DD-8536-A7059A5BD380}"/>
              </a:ext>
            </a:extLst>
          </p:cNvPr>
          <p:cNvSpPr/>
          <p:nvPr/>
        </p:nvSpPr>
        <p:spPr>
          <a:xfrm>
            <a:off x="6557963" y="3286125"/>
            <a:ext cx="1081087" cy="1152525"/>
          </a:xfrm>
          <a:prstGeom prst="ellipse">
            <a:avLst/>
          </a:prstGeom>
          <a:noFill/>
          <a:ln w="28575">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a:defRPr/>
            </a:pPr>
            <a:endParaRPr lang="x-none"/>
          </a:p>
        </p:txBody>
      </p:sp>
      <p:sp>
        <p:nvSpPr>
          <p:cNvPr id="5" name="Oval 4">
            <a:extLst>
              <a:ext uri="{FF2B5EF4-FFF2-40B4-BE49-F238E27FC236}">
                <a16:creationId xmlns:a16="http://schemas.microsoft.com/office/drawing/2014/main" id="{FE761330-5E60-86B9-3AE4-49955EFF857A}"/>
              </a:ext>
            </a:extLst>
          </p:cNvPr>
          <p:cNvSpPr/>
          <p:nvPr/>
        </p:nvSpPr>
        <p:spPr>
          <a:xfrm>
            <a:off x="6588125" y="4418013"/>
            <a:ext cx="1079500" cy="1150937"/>
          </a:xfrm>
          <a:prstGeom prst="ellipse">
            <a:avLst/>
          </a:prstGeom>
          <a:noFill/>
          <a:ln w="28575">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a:defRPr/>
            </a:pPr>
            <a:endParaRPr lang="x-none"/>
          </a:p>
        </p:txBody>
      </p:sp>
      <p:cxnSp>
        <p:nvCxnSpPr>
          <p:cNvPr id="4" name="Straight Arrow Connector 3">
            <a:extLst>
              <a:ext uri="{FF2B5EF4-FFF2-40B4-BE49-F238E27FC236}">
                <a16:creationId xmlns:a16="http://schemas.microsoft.com/office/drawing/2014/main" id="{DBC90384-9EB2-DC17-D4B0-D8D97A162D1F}"/>
              </a:ext>
            </a:extLst>
          </p:cNvPr>
          <p:cNvCxnSpPr>
            <a:cxnSpLocks/>
          </p:cNvCxnSpPr>
          <p:nvPr/>
        </p:nvCxnSpPr>
        <p:spPr>
          <a:xfrm flipV="1">
            <a:off x="1498600" y="3933825"/>
            <a:ext cx="985838" cy="765175"/>
          </a:xfrm>
          <a:prstGeom prst="straightConnector1">
            <a:avLst/>
          </a:prstGeom>
          <a:ln w="31750">
            <a:solidFill>
              <a:srgbClr val="7030A0"/>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4">
            <a:extLst>
              <a:ext uri="{FF2B5EF4-FFF2-40B4-BE49-F238E27FC236}">
                <a16:creationId xmlns:a16="http://schemas.microsoft.com/office/drawing/2014/main" id="{566267C1-C44A-33BA-F78D-D2AB3FC1612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89188" y="115888"/>
            <a:ext cx="5207000" cy="6742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1" name="TextBox 3">
            <a:extLst>
              <a:ext uri="{FF2B5EF4-FFF2-40B4-BE49-F238E27FC236}">
                <a16:creationId xmlns:a16="http://schemas.microsoft.com/office/drawing/2014/main" id="{2586F914-52CF-8A31-5E65-4955CCD4145E}"/>
              </a:ext>
            </a:extLst>
          </p:cNvPr>
          <p:cNvSpPr txBox="1">
            <a:spLocks noChangeArrowheads="1"/>
          </p:cNvSpPr>
          <p:nvPr/>
        </p:nvSpPr>
        <p:spPr bwMode="auto">
          <a:xfrm>
            <a:off x="323850" y="2708275"/>
            <a:ext cx="1795463"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ctr" eaLnBrk="1" hangingPunct="1"/>
            <a:r>
              <a:rPr lang="ro-RO" altLang="ro-RO" b="1"/>
              <a:t>Consum energie</a:t>
            </a:r>
          </a:p>
          <a:p>
            <a:pPr algn="ctr" eaLnBrk="1" hangingPunct="1"/>
            <a:r>
              <a:rPr lang="ro-RO" altLang="ro-RO" b="1"/>
              <a:t>termică ASE </a:t>
            </a:r>
          </a:p>
          <a:p>
            <a:pPr algn="ctr" eaLnBrk="1" hangingPunct="1"/>
            <a:r>
              <a:rPr lang="ro-RO" altLang="ro-RO" b="1"/>
              <a:t>București </a:t>
            </a:r>
          </a:p>
          <a:p>
            <a:pPr algn="ctr" eaLnBrk="1" hangingPunct="1"/>
            <a:r>
              <a:rPr lang="ro-RO" altLang="ro-RO" b="1"/>
              <a:t>2020-2022</a:t>
            </a:r>
          </a:p>
          <a:p>
            <a:pPr algn="ctr" eaLnBrk="1" hangingPunct="1"/>
            <a:r>
              <a:rPr lang="ro-RO" altLang="ro-RO" b="1"/>
              <a:t>Spații de </a:t>
            </a:r>
          </a:p>
          <a:p>
            <a:pPr algn="ctr" eaLnBrk="1" hangingPunct="1"/>
            <a:r>
              <a:rPr lang="ro-RO" altLang="ro-RO" b="1"/>
              <a:t>învățământ</a:t>
            </a:r>
          </a:p>
          <a:p>
            <a:pPr algn="ctr" eaLnBrk="1" hangingPunct="1"/>
            <a:r>
              <a:rPr lang="ro-RO" altLang="ro-RO" b="1"/>
              <a:t>(2) </a:t>
            </a:r>
          </a:p>
        </p:txBody>
      </p:sp>
      <p:sp>
        <p:nvSpPr>
          <p:cNvPr id="3" name="Oval 2">
            <a:extLst>
              <a:ext uri="{FF2B5EF4-FFF2-40B4-BE49-F238E27FC236}">
                <a16:creationId xmlns:a16="http://schemas.microsoft.com/office/drawing/2014/main" id="{9896954F-6AA8-9C1D-4E22-B41B38376273}"/>
              </a:ext>
            </a:extLst>
          </p:cNvPr>
          <p:cNvSpPr/>
          <p:nvPr/>
        </p:nvSpPr>
        <p:spPr>
          <a:xfrm>
            <a:off x="6516688" y="981075"/>
            <a:ext cx="1079500" cy="1152525"/>
          </a:xfrm>
          <a:prstGeom prst="ellipse">
            <a:avLst/>
          </a:prstGeom>
          <a:noFill/>
          <a:ln w="28575">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a:defRPr/>
            </a:pPr>
            <a:endParaRPr lang="x-none"/>
          </a:p>
        </p:txBody>
      </p:sp>
      <p:sp>
        <p:nvSpPr>
          <p:cNvPr id="4" name="Oval 3">
            <a:extLst>
              <a:ext uri="{FF2B5EF4-FFF2-40B4-BE49-F238E27FC236}">
                <a16:creationId xmlns:a16="http://schemas.microsoft.com/office/drawing/2014/main" id="{4E40DCA3-64E7-F8F1-4B98-96F925B461A5}"/>
              </a:ext>
            </a:extLst>
          </p:cNvPr>
          <p:cNvSpPr/>
          <p:nvPr/>
        </p:nvSpPr>
        <p:spPr>
          <a:xfrm>
            <a:off x="6483350" y="4508500"/>
            <a:ext cx="1079500" cy="1152525"/>
          </a:xfrm>
          <a:prstGeom prst="ellipse">
            <a:avLst/>
          </a:prstGeom>
          <a:noFill/>
          <a:ln w="28575">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a:defRPr/>
            </a:pPr>
            <a:endParaRPr lang="x-none"/>
          </a:p>
        </p:txBody>
      </p:sp>
      <p:pic>
        <p:nvPicPr>
          <p:cNvPr id="27654" name="Picture 1">
            <a:extLst>
              <a:ext uri="{FF2B5EF4-FFF2-40B4-BE49-F238E27FC236}">
                <a16:creationId xmlns:a16="http://schemas.microsoft.com/office/drawing/2014/main" id="{9567D2CE-C247-15EC-EE70-8DDB0EB986B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0300" y="2247900"/>
            <a:ext cx="1362075" cy="893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Box 3">
            <a:extLst>
              <a:ext uri="{FF2B5EF4-FFF2-40B4-BE49-F238E27FC236}">
                <a16:creationId xmlns:a16="http://schemas.microsoft.com/office/drawing/2014/main" id="{80C121DD-B658-6B3D-7A5B-A2696AA06038}"/>
              </a:ext>
            </a:extLst>
          </p:cNvPr>
          <p:cNvSpPr txBox="1">
            <a:spLocks noChangeArrowheads="1"/>
          </p:cNvSpPr>
          <p:nvPr/>
        </p:nvSpPr>
        <p:spPr bwMode="auto">
          <a:xfrm>
            <a:off x="250825" y="2636838"/>
            <a:ext cx="1871663"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ctr" eaLnBrk="1" hangingPunct="1"/>
            <a:r>
              <a:rPr lang="ro-RO" altLang="ro-RO" b="1"/>
              <a:t>Consum energie</a:t>
            </a:r>
          </a:p>
          <a:p>
            <a:pPr algn="ctr" eaLnBrk="1" hangingPunct="1"/>
            <a:r>
              <a:rPr lang="ro-RO" altLang="ro-RO" b="1"/>
              <a:t>termică ASE </a:t>
            </a:r>
          </a:p>
          <a:p>
            <a:pPr algn="ctr" eaLnBrk="1" hangingPunct="1"/>
            <a:r>
              <a:rPr lang="ro-RO" altLang="ro-RO" b="1"/>
              <a:t>București </a:t>
            </a:r>
          </a:p>
          <a:p>
            <a:pPr algn="ctr" eaLnBrk="1" hangingPunct="1"/>
            <a:r>
              <a:rPr lang="ro-RO" altLang="ro-RO" b="1"/>
              <a:t>2020-2022</a:t>
            </a:r>
          </a:p>
          <a:p>
            <a:pPr algn="ctr" eaLnBrk="1" hangingPunct="1"/>
            <a:r>
              <a:rPr lang="ro-RO" altLang="ro-RO" b="1"/>
              <a:t>Spații de cămine </a:t>
            </a:r>
          </a:p>
          <a:p>
            <a:pPr algn="ctr" eaLnBrk="1" hangingPunct="1"/>
            <a:r>
              <a:rPr lang="en-GB" altLang="ro-RO" b="1"/>
              <a:t>s</a:t>
            </a:r>
            <a:r>
              <a:rPr lang="ro-RO" altLang="ro-RO" b="1"/>
              <a:t>tudențești</a:t>
            </a:r>
          </a:p>
          <a:p>
            <a:pPr algn="ctr" eaLnBrk="1" hangingPunct="1"/>
            <a:r>
              <a:rPr lang="ro-RO" altLang="ro-RO" b="1"/>
              <a:t>(1)</a:t>
            </a:r>
          </a:p>
        </p:txBody>
      </p:sp>
      <p:pic>
        <p:nvPicPr>
          <p:cNvPr id="28675" name="Picture 1">
            <a:extLst>
              <a:ext uri="{FF2B5EF4-FFF2-40B4-BE49-F238E27FC236}">
                <a16:creationId xmlns:a16="http://schemas.microsoft.com/office/drawing/2014/main" id="{2C968BC4-C783-97EE-AB73-2283F61F644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613" y="144463"/>
            <a:ext cx="6450012" cy="656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1">
            <a:extLst>
              <a:ext uri="{FF2B5EF4-FFF2-40B4-BE49-F238E27FC236}">
                <a16:creationId xmlns:a16="http://schemas.microsoft.com/office/drawing/2014/main" id="{905019A2-9189-08D4-4B92-DB0171D3A1D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5225" y="57150"/>
            <a:ext cx="5370513" cy="667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699" name="TextBox 3">
            <a:extLst>
              <a:ext uri="{FF2B5EF4-FFF2-40B4-BE49-F238E27FC236}">
                <a16:creationId xmlns:a16="http://schemas.microsoft.com/office/drawing/2014/main" id="{EF31783F-7EB1-8915-0797-AB9DF62316CB}"/>
              </a:ext>
            </a:extLst>
          </p:cNvPr>
          <p:cNvSpPr txBox="1">
            <a:spLocks noChangeArrowheads="1"/>
          </p:cNvSpPr>
          <p:nvPr/>
        </p:nvSpPr>
        <p:spPr bwMode="auto">
          <a:xfrm>
            <a:off x="323850" y="2349500"/>
            <a:ext cx="1836738" cy="424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ctr" eaLnBrk="1" hangingPunct="1"/>
            <a:r>
              <a:rPr lang="ro-RO" altLang="ro-RO" b="1"/>
              <a:t>Consum energie</a:t>
            </a:r>
          </a:p>
          <a:p>
            <a:pPr algn="ctr" eaLnBrk="1" hangingPunct="1"/>
            <a:r>
              <a:rPr lang="ro-RO" altLang="ro-RO" b="1"/>
              <a:t>termică ASE </a:t>
            </a:r>
          </a:p>
          <a:p>
            <a:pPr algn="ctr" eaLnBrk="1" hangingPunct="1"/>
            <a:r>
              <a:rPr lang="ro-RO" altLang="ro-RO" b="1"/>
              <a:t>București </a:t>
            </a:r>
          </a:p>
          <a:p>
            <a:pPr algn="ctr" eaLnBrk="1" hangingPunct="1"/>
            <a:r>
              <a:rPr lang="ro-RO" altLang="ro-RO" b="1"/>
              <a:t>2020-2022</a:t>
            </a:r>
          </a:p>
          <a:p>
            <a:pPr algn="ctr" eaLnBrk="1" hangingPunct="1"/>
            <a:r>
              <a:rPr lang="ro-RO" altLang="ro-RO" b="1"/>
              <a:t>Spații de cămine </a:t>
            </a:r>
          </a:p>
          <a:p>
            <a:pPr algn="ctr" eaLnBrk="1" hangingPunct="1"/>
            <a:r>
              <a:rPr lang="en-GB" altLang="ro-RO" b="1"/>
              <a:t>s</a:t>
            </a:r>
            <a:r>
              <a:rPr lang="ro-RO" altLang="ro-RO" b="1"/>
              <a:t>tudențești</a:t>
            </a:r>
          </a:p>
          <a:p>
            <a:pPr algn="ctr" eaLnBrk="1" hangingPunct="1"/>
            <a:r>
              <a:rPr lang="ro-RO" altLang="ro-RO" b="1"/>
              <a:t>(2) </a:t>
            </a:r>
          </a:p>
          <a:p>
            <a:pPr algn="ctr" eaLnBrk="1" hangingPunct="1"/>
            <a:endParaRPr lang="ro-RO" altLang="ro-RO" b="1"/>
          </a:p>
          <a:p>
            <a:pPr algn="ctr" eaLnBrk="1" hangingPunct="1"/>
            <a:r>
              <a:rPr lang="ro-RO" altLang="ro-RO" b="1"/>
              <a:t>+</a:t>
            </a:r>
          </a:p>
          <a:p>
            <a:pPr algn="ctr" eaLnBrk="1" hangingPunct="1"/>
            <a:endParaRPr lang="ro-RO" altLang="ro-RO" b="1"/>
          </a:p>
          <a:p>
            <a:pPr algn="ctr" eaLnBrk="1" hangingPunct="1"/>
            <a:r>
              <a:rPr lang="ro-RO" altLang="ro-RO" b="1"/>
              <a:t>Sediul Uniunea </a:t>
            </a:r>
          </a:p>
          <a:p>
            <a:pPr algn="ctr" eaLnBrk="1" hangingPunct="1"/>
            <a:r>
              <a:rPr lang="ro-RO" altLang="ro-RO" b="1"/>
              <a:t>Studenților </a:t>
            </a:r>
          </a:p>
          <a:p>
            <a:pPr algn="ctr" eaLnBrk="1" hangingPunct="1"/>
            <a:r>
              <a:rPr lang="ro-RO" altLang="ro-RO" b="1"/>
              <a:t>ASE </a:t>
            </a:r>
          </a:p>
          <a:p>
            <a:pPr algn="ctr" eaLnBrk="1" hangingPunct="1"/>
            <a:r>
              <a:rPr lang="ro-RO" altLang="ro-RO" b="1"/>
              <a:t>București</a:t>
            </a:r>
          </a:p>
          <a:p>
            <a:pPr algn="ctr" eaLnBrk="1" hangingPunct="1"/>
            <a:endParaRPr lang="ro-RO" altLang="ro-RO" b="1"/>
          </a:p>
        </p:txBody>
      </p:sp>
      <p:cxnSp>
        <p:nvCxnSpPr>
          <p:cNvPr id="5" name="Straight Arrow Connector 4">
            <a:extLst>
              <a:ext uri="{FF2B5EF4-FFF2-40B4-BE49-F238E27FC236}">
                <a16:creationId xmlns:a16="http://schemas.microsoft.com/office/drawing/2014/main" id="{918715AE-CA12-DBD9-7E84-CA5F70FA137B}"/>
              </a:ext>
            </a:extLst>
          </p:cNvPr>
          <p:cNvCxnSpPr>
            <a:cxnSpLocks/>
          </p:cNvCxnSpPr>
          <p:nvPr/>
        </p:nvCxnSpPr>
        <p:spPr>
          <a:xfrm>
            <a:off x="1476375" y="5805488"/>
            <a:ext cx="935038" cy="144462"/>
          </a:xfrm>
          <a:prstGeom prst="straightConnector1">
            <a:avLst/>
          </a:prstGeom>
          <a:ln w="3175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8" name="Oval 7">
            <a:extLst>
              <a:ext uri="{FF2B5EF4-FFF2-40B4-BE49-F238E27FC236}">
                <a16:creationId xmlns:a16="http://schemas.microsoft.com/office/drawing/2014/main" id="{E6AEAF74-46C2-AEA8-6A1D-40E76BDE047C}"/>
              </a:ext>
            </a:extLst>
          </p:cNvPr>
          <p:cNvSpPr/>
          <p:nvPr/>
        </p:nvSpPr>
        <p:spPr>
          <a:xfrm>
            <a:off x="6661150" y="3644900"/>
            <a:ext cx="1079500" cy="827088"/>
          </a:xfrm>
          <a:prstGeom prst="ellipse">
            <a:avLst/>
          </a:prstGeom>
          <a:noFill/>
          <a:ln w="28575">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a:defRPr/>
            </a:pPr>
            <a:endParaRPr lang="x-none"/>
          </a:p>
        </p:txBody>
      </p:sp>
      <p:sp>
        <p:nvSpPr>
          <p:cNvPr id="11" name="Oval 10">
            <a:extLst>
              <a:ext uri="{FF2B5EF4-FFF2-40B4-BE49-F238E27FC236}">
                <a16:creationId xmlns:a16="http://schemas.microsoft.com/office/drawing/2014/main" id="{C4B06AB7-1FC6-198A-5A8B-C4FD7B200C2D}"/>
              </a:ext>
            </a:extLst>
          </p:cNvPr>
          <p:cNvSpPr/>
          <p:nvPr/>
        </p:nvSpPr>
        <p:spPr>
          <a:xfrm>
            <a:off x="6661150" y="6381750"/>
            <a:ext cx="1079500" cy="360363"/>
          </a:xfrm>
          <a:prstGeom prst="ellipse">
            <a:avLst/>
          </a:prstGeom>
          <a:noFill/>
          <a:ln w="28575">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a:defRPr/>
            </a:pPr>
            <a:endParaRPr lang="x-none"/>
          </a:p>
        </p:txBody>
      </p:sp>
      <p:sp>
        <p:nvSpPr>
          <p:cNvPr id="12" name="Oval 11">
            <a:extLst>
              <a:ext uri="{FF2B5EF4-FFF2-40B4-BE49-F238E27FC236}">
                <a16:creationId xmlns:a16="http://schemas.microsoft.com/office/drawing/2014/main" id="{9A6A50D9-594A-3A4F-3E5D-2A0ACCBBFEF8}"/>
              </a:ext>
            </a:extLst>
          </p:cNvPr>
          <p:cNvSpPr/>
          <p:nvPr/>
        </p:nvSpPr>
        <p:spPr>
          <a:xfrm>
            <a:off x="6659563" y="1773238"/>
            <a:ext cx="1079500" cy="360362"/>
          </a:xfrm>
          <a:prstGeom prst="ellipse">
            <a:avLst/>
          </a:prstGeom>
          <a:noFill/>
          <a:ln w="28575">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a:defRPr/>
            </a:pPr>
            <a:endParaRPr lang="x-none"/>
          </a:p>
        </p:txBody>
      </p:sp>
      <p:sp>
        <p:nvSpPr>
          <p:cNvPr id="13" name="Oval 12">
            <a:extLst>
              <a:ext uri="{FF2B5EF4-FFF2-40B4-BE49-F238E27FC236}">
                <a16:creationId xmlns:a16="http://schemas.microsoft.com/office/drawing/2014/main" id="{8A14AE0D-34DA-D7D6-1639-0DBE72BCBAB4}"/>
              </a:ext>
            </a:extLst>
          </p:cNvPr>
          <p:cNvSpPr/>
          <p:nvPr/>
        </p:nvSpPr>
        <p:spPr>
          <a:xfrm>
            <a:off x="6661150" y="2943225"/>
            <a:ext cx="1079500" cy="360363"/>
          </a:xfrm>
          <a:prstGeom prst="ellipse">
            <a:avLst/>
          </a:prstGeom>
          <a:noFill/>
          <a:ln w="28575">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a:defRPr/>
            </a:pPr>
            <a:endParaRPr lang="x-none"/>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Box 3">
            <a:extLst>
              <a:ext uri="{FF2B5EF4-FFF2-40B4-BE49-F238E27FC236}">
                <a16:creationId xmlns:a16="http://schemas.microsoft.com/office/drawing/2014/main" id="{78FFEC08-853D-6CC9-40F8-191F53943CCC}"/>
              </a:ext>
            </a:extLst>
          </p:cNvPr>
          <p:cNvSpPr txBox="1">
            <a:spLocks noChangeArrowheads="1"/>
          </p:cNvSpPr>
          <p:nvPr/>
        </p:nvSpPr>
        <p:spPr bwMode="auto">
          <a:xfrm>
            <a:off x="323850" y="2492375"/>
            <a:ext cx="1922463"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ctr" eaLnBrk="1" hangingPunct="1"/>
            <a:r>
              <a:rPr lang="ro-RO" altLang="ro-RO" b="1"/>
              <a:t>Cheltuieli energie</a:t>
            </a:r>
          </a:p>
          <a:p>
            <a:pPr algn="ctr" eaLnBrk="1" hangingPunct="1"/>
            <a:r>
              <a:rPr lang="ro-RO" altLang="ro-RO" b="1"/>
              <a:t>termică</a:t>
            </a:r>
          </a:p>
          <a:p>
            <a:pPr algn="ctr" eaLnBrk="1" hangingPunct="1"/>
            <a:r>
              <a:rPr lang="ro-RO" altLang="ro-RO" b="1"/>
              <a:t>ASE</a:t>
            </a:r>
          </a:p>
          <a:p>
            <a:pPr algn="ctr" eaLnBrk="1" hangingPunct="1"/>
            <a:r>
              <a:rPr lang="ro-RO" altLang="ro-RO" b="1"/>
              <a:t>București</a:t>
            </a:r>
          </a:p>
          <a:p>
            <a:pPr algn="ctr" eaLnBrk="1" hangingPunct="1"/>
            <a:r>
              <a:rPr lang="ro-RO" altLang="ro-RO" b="1"/>
              <a:t>2020-2022</a:t>
            </a:r>
          </a:p>
          <a:p>
            <a:pPr algn="ctr" eaLnBrk="1" hangingPunct="1"/>
            <a:r>
              <a:rPr lang="ro-RO" altLang="ro-RO" b="1"/>
              <a:t>Spații de </a:t>
            </a:r>
          </a:p>
          <a:p>
            <a:pPr algn="ctr" eaLnBrk="1" hangingPunct="1"/>
            <a:r>
              <a:rPr lang="en-GB" altLang="ro-RO" b="1"/>
              <a:t>î</a:t>
            </a:r>
            <a:r>
              <a:rPr lang="ro-RO" altLang="ro-RO" b="1"/>
              <a:t>nvățământ</a:t>
            </a:r>
          </a:p>
          <a:p>
            <a:pPr algn="ctr" eaLnBrk="1" hangingPunct="1"/>
            <a:r>
              <a:rPr lang="ro-RO" altLang="ro-RO" b="1"/>
              <a:t>(1) + 1 cămin</a:t>
            </a:r>
          </a:p>
        </p:txBody>
      </p:sp>
      <p:pic>
        <p:nvPicPr>
          <p:cNvPr id="30723" name="Picture 1">
            <a:extLst>
              <a:ext uri="{FF2B5EF4-FFF2-40B4-BE49-F238E27FC236}">
                <a16:creationId xmlns:a16="http://schemas.microsoft.com/office/drawing/2014/main" id="{1832FA39-27AF-E8EA-171A-BB34B7ECAA2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313" y="0"/>
            <a:ext cx="46037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Straight Arrow Connector 2">
            <a:extLst>
              <a:ext uri="{FF2B5EF4-FFF2-40B4-BE49-F238E27FC236}">
                <a16:creationId xmlns:a16="http://schemas.microsoft.com/office/drawing/2014/main" id="{232C9C9E-A6B2-5FBA-9789-AAEE97751F44}"/>
              </a:ext>
            </a:extLst>
          </p:cNvPr>
          <p:cNvCxnSpPr>
            <a:cxnSpLocks/>
          </p:cNvCxnSpPr>
          <p:nvPr/>
        </p:nvCxnSpPr>
        <p:spPr>
          <a:xfrm flipV="1">
            <a:off x="1889125" y="3789363"/>
            <a:ext cx="985838" cy="765175"/>
          </a:xfrm>
          <a:prstGeom prst="straightConnector1">
            <a:avLst/>
          </a:prstGeom>
          <a:ln w="31750">
            <a:solidFill>
              <a:srgbClr val="7030A0"/>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Box 3">
            <a:extLst>
              <a:ext uri="{FF2B5EF4-FFF2-40B4-BE49-F238E27FC236}">
                <a16:creationId xmlns:a16="http://schemas.microsoft.com/office/drawing/2014/main" id="{9B3AD7F5-7948-DFC7-445D-4F22F06C5B13}"/>
              </a:ext>
            </a:extLst>
          </p:cNvPr>
          <p:cNvSpPr txBox="1">
            <a:spLocks noChangeArrowheads="1"/>
          </p:cNvSpPr>
          <p:nvPr/>
        </p:nvSpPr>
        <p:spPr bwMode="auto">
          <a:xfrm>
            <a:off x="323850" y="2492375"/>
            <a:ext cx="1922463"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ctr" eaLnBrk="1" hangingPunct="1"/>
            <a:r>
              <a:rPr lang="ro-RO" altLang="ro-RO" b="1"/>
              <a:t>Cheltuieli energie</a:t>
            </a:r>
          </a:p>
          <a:p>
            <a:pPr algn="ctr" eaLnBrk="1" hangingPunct="1"/>
            <a:r>
              <a:rPr lang="ro-RO" altLang="ro-RO" b="1"/>
              <a:t>termică</a:t>
            </a:r>
          </a:p>
          <a:p>
            <a:pPr algn="ctr" eaLnBrk="1" hangingPunct="1"/>
            <a:r>
              <a:rPr lang="ro-RO" altLang="ro-RO" b="1"/>
              <a:t>ASE</a:t>
            </a:r>
          </a:p>
          <a:p>
            <a:pPr algn="ctr" eaLnBrk="1" hangingPunct="1"/>
            <a:r>
              <a:rPr lang="ro-RO" altLang="ro-RO" b="1"/>
              <a:t>București</a:t>
            </a:r>
          </a:p>
          <a:p>
            <a:pPr algn="ctr" eaLnBrk="1" hangingPunct="1"/>
            <a:r>
              <a:rPr lang="ro-RO" altLang="ro-RO" b="1"/>
              <a:t>2020-2022</a:t>
            </a:r>
          </a:p>
          <a:p>
            <a:pPr algn="ctr" eaLnBrk="1" hangingPunct="1"/>
            <a:r>
              <a:rPr lang="ro-RO" altLang="ro-RO" b="1"/>
              <a:t>Spații de </a:t>
            </a:r>
          </a:p>
          <a:p>
            <a:pPr algn="ctr" eaLnBrk="1" hangingPunct="1"/>
            <a:r>
              <a:rPr lang="ro-RO" altLang="ro-RO" b="1"/>
              <a:t>învățământ</a:t>
            </a:r>
          </a:p>
          <a:p>
            <a:pPr algn="ctr" eaLnBrk="1" hangingPunct="1"/>
            <a:r>
              <a:rPr lang="ro-RO" altLang="ro-RO" b="1"/>
              <a:t>(2) </a:t>
            </a:r>
          </a:p>
        </p:txBody>
      </p:sp>
      <p:pic>
        <p:nvPicPr>
          <p:cNvPr id="31747" name="Picture 3">
            <a:extLst>
              <a:ext uri="{FF2B5EF4-FFF2-40B4-BE49-F238E27FC236}">
                <a16:creationId xmlns:a16="http://schemas.microsoft.com/office/drawing/2014/main" id="{19473DF6-3F09-46C9-9104-8C2290BA73F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875" y="71438"/>
            <a:ext cx="4305300" cy="667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8" name="Picture 1">
            <a:extLst>
              <a:ext uri="{FF2B5EF4-FFF2-40B4-BE49-F238E27FC236}">
                <a16:creationId xmlns:a16="http://schemas.microsoft.com/office/drawing/2014/main" id="{B002B6D9-745E-2273-2D00-16C9C147127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14613" y="3363913"/>
            <a:ext cx="1309687"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Box 3">
            <a:extLst>
              <a:ext uri="{FF2B5EF4-FFF2-40B4-BE49-F238E27FC236}">
                <a16:creationId xmlns:a16="http://schemas.microsoft.com/office/drawing/2014/main" id="{AB193FD5-E844-4908-E102-F2DF4AECAA12}"/>
              </a:ext>
            </a:extLst>
          </p:cNvPr>
          <p:cNvSpPr txBox="1">
            <a:spLocks noChangeArrowheads="1"/>
          </p:cNvSpPr>
          <p:nvPr/>
        </p:nvSpPr>
        <p:spPr bwMode="auto">
          <a:xfrm>
            <a:off x="323850" y="2492375"/>
            <a:ext cx="1922463"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ctr" eaLnBrk="1" hangingPunct="1"/>
            <a:r>
              <a:rPr lang="ro-RO" altLang="ro-RO" b="1"/>
              <a:t>Cheltuieli energie</a:t>
            </a:r>
          </a:p>
          <a:p>
            <a:pPr algn="ctr" eaLnBrk="1" hangingPunct="1"/>
            <a:r>
              <a:rPr lang="ro-RO" altLang="ro-RO" b="1"/>
              <a:t>termică</a:t>
            </a:r>
          </a:p>
          <a:p>
            <a:pPr algn="ctr" eaLnBrk="1" hangingPunct="1"/>
            <a:r>
              <a:rPr lang="ro-RO" altLang="ro-RO" b="1"/>
              <a:t>ASE</a:t>
            </a:r>
          </a:p>
          <a:p>
            <a:pPr algn="ctr" eaLnBrk="1" hangingPunct="1"/>
            <a:r>
              <a:rPr lang="ro-RO" altLang="ro-RO" b="1"/>
              <a:t>București</a:t>
            </a:r>
          </a:p>
          <a:p>
            <a:pPr algn="ctr" eaLnBrk="1" hangingPunct="1"/>
            <a:r>
              <a:rPr lang="ro-RO" altLang="ro-RO" b="1"/>
              <a:t>2020-2022</a:t>
            </a:r>
          </a:p>
          <a:p>
            <a:pPr algn="ctr" eaLnBrk="1" hangingPunct="1"/>
            <a:r>
              <a:rPr lang="ro-RO" altLang="ro-RO" b="1"/>
              <a:t>Spații de cămine </a:t>
            </a:r>
          </a:p>
          <a:p>
            <a:pPr algn="ctr" eaLnBrk="1" hangingPunct="1"/>
            <a:r>
              <a:rPr lang="en-GB" altLang="ro-RO" b="1"/>
              <a:t>s</a:t>
            </a:r>
            <a:r>
              <a:rPr lang="ro-RO" altLang="ro-RO" b="1"/>
              <a:t>tudențești</a:t>
            </a:r>
          </a:p>
          <a:p>
            <a:pPr algn="ctr" eaLnBrk="1" hangingPunct="1"/>
            <a:r>
              <a:rPr lang="ro-RO" altLang="ro-RO" b="1"/>
              <a:t>(1)</a:t>
            </a:r>
          </a:p>
        </p:txBody>
      </p:sp>
      <p:pic>
        <p:nvPicPr>
          <p:cNvPr id="32771" name="Picture 1">
            <a:extLst>
              <a:ext uri="{FF2B5EF4-FFF2-40B4-BE49-F238E27FC236}">
                <a16:creationId xmlns:a16="http://schemas.microsoft.com/office/drawing/2014/main" id="{ECB32558-A31B-A8F6-C40F-2E5807D7F8A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4438" y="166688"/>
            <a:ext cx="5316537" cy="652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1">
            <a:extLst>
              <a:ext uri="{FF2B5EF4-FFF2-40B4-BE49-F238E27FC236}">
                <a16:creationId xmlns:a16="http://schemas.microsoft.com/office/drawing/2014/main" id="{CD1594C9-E945-2119-0EF8-3C65936CB1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3575" y="115888"/>
            <a:ext cx="4464050" cy="655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5" name="TextBox 3">
            <a:extLst>
              <a:ext uri="{FF2B5EF4-FFF2-40B4-BE49-F238E27FC236}">
                <a16:creationId xmlns:a16="http://schemas.microsoft.com/office/drawing/2014/main" id="{45275319-EFCF-57F9-7E9F-6A8D461716B9}"/>
              </a:ext>
            </a:extLst>
          </p:cNvPr>
          <p:cNvSpPr txBox="1">
            <a:spLocks noChangeArrowheads="1"/>
          </p:cNvSpPr>
          <p:nvPr/>
        </p:nvSpPr>
        <p:spPr bwMode="auto">
          <a:xfrm>
            <a:off x="684213" y="1844675"/>
            <a:ext cx="1922462" cy="42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ctr" eaLnBrk="1" hangingPunct="1"/>
            <a:r>
              <a:rPr lang="ro-RO" altLang="ro-RO" b="1"/>
              <a:t>Cheltuieli energie</a:t>
            </a:r>
          </a:p>
          <a:p>
            <a:pPr algn="ctr" eaLnBrk="1" hangingPunct="1"/>
            <a:r>
              <a:rPr lang="ro-RO" altLang="ro-RO" b="1"/>
              <a:t>termică</a:t>
            </a:r>
          </a:p>
          <a:p>
            <a:pPr algn="ctr" eaLnBrk="1" hangingPunct="1"/>
            <a:r>
              <a:rPr lang="ro-RO" altLang="ro-RO" b="1"/>
              <a:t>ASE</a:t>
            </a:r>
          </a:p>
          <a:p>
            <a:pPr algn="ctr" eaLnBrk="1" hangingPunct="1"/>
            <a:r>
              <a:rPr lang="ro-RO" altLang="ro-RO" b="1"/>
              <a:t>București</a:t>
            </a:r>
          </a:p>
          <a:p>
            <a:pPr algn="ctr" eaLnBrk="1" hangingPunct="1"/>
            <a:r>
              <a:rPr lang="ro-RO" altLang="ro-RO" b="1"/>
              <a:t>2020-2022</a:t>
            </a:r>
          </a:p>
          <a:p>
            <a:pPr algn="ctr" eaLnBrk="1" hangingPunct="1"/>
            <a:r>
              <a:rPr lang="ro-RO" altLang="ro-RO" b="1"/>
              <a:t>Spații de cămine </a:t>
            </a:r>
          </a:p>
          <a:p>
            <a:pPr algn="ctr" eaLnBrk="1" hangingPunct="1"/>
            <a:r>
              <a:rPr lang="en-GB" altLang="ro-RO" b="1"/>
              <a:t>s</a:t>
            </a:r>
            <a:r>
              <a:rPr lang="ro-RO" altLang="ro-RO" b="1"/>
              <a:t>tudențești</a:t>
            </a:r>
          </a:p>
          <a:p>
            <a:pPr algn="ctr" eaLnBrk="1" hangingPunct="1"/>
            <a:r>
              <a:rPr lang="ro-RO" altLang="ro-RO" b="1"/>
              <a:t>(2) </a:t>
            </a:r>
          </a:p>
          <a:p>
            <a:pPr algn="ctr" eaLnBrk="1" hangingPunct="1"/>
            <a:endParaRPr lang="ro-RO" altLang="ro-RO" b="1"/>
          </a:p>
          <a:p>
            <a:pPr algn="ctr" eaLnBrk="1" hangingPunct="1"/>
            <a:r>
              <a:rPr lang="ro-RO" altLang="ro-RO" b="1"/>
              <a:t>+</a:t>
            </a:r>
          </a:p>
          <a:p>
            <a:pPr algn="ctr" eaLnBrk="1" hangingPunct="1"/>
            <a:endParaRPr lang="ro-RO" altLang="ro-RO" b="1"/>
          </a:p>
          <a:p>
            <a:pPr algn="ctr" eaLnBrk="1" hangingPunct="1"/>
            <a:r>
              <a:rPr lang="ro-RO" altLang="ro-RO" b="1"/>
              <a:t>Sediul Uniunea </a:t>
            </a:r>
          </a:p>
          <a:p>
            <a:pPr algn="ctr" eaLnBrk="1" hangingPunct="1"/>
            <a:r>
              <a:rPr lang="ro-RO" altLang="ro-RO" b="1"/>
              <a:t>Studenților </a:t>
            </a:r>
          </a:p>
          <a:p>
            <a:pPr algn="ctr" eaLnBrk="1" hangingPunct="1"/>
            <a:r>
              <a:rPr lang="ro-RO" altLang="ro-RO" b="1"/>
              <a:t>ASE </a:t>
            </a:r>
          </a:p>
          <a:p>
            <a:pPr algn="ctr" eaLnBrk="1" hangingPunct="1"/>
            <a:r>
              <a:rPr lang="ro-RO" altLang="ro-RO" b="1"/>
              <a:t>București</a:t>
            </a:r>
          </a:p>
        </p:txBody>
      </p:sp>
      <p:cxnSp>
        <p:nvCxnSpPr>
          <p:cNvPr id="4" name="Straight Arrow Connector 3">
            <a:extLst>
              <a:ext uri="{FF2B5EF4-FFF2-40B4-BE49-F238E27FC236}">
                <a16:creationId xmlns:a16="http://schemas.microsoft.com/office/drawing/2014/main" id="{BD70901E-EB26-E5C4-7F73-5996009A7B94}"/>
              </a:ext>
            </a:extLst>
          </p:cNvPr>
          <p:cNvCxnSpPr>
            <a:cxnSpLocks/>
          </p:cNvCxnSpPr>
          <p:nvPr/>
        </p:nvCxnSpPr>
        <p:spPr>
          <a:xfrm>
            <a:off x="2138363" y="5948363"/>
            <a:ext cx="935037" cy="144462"/>
          </a:xfrm>
          <a:prstGeom prst="straightConnector1">
            <a:avLst/>
          </a:prstGeom>
          <a:ln w="31750">
            <a:solidFill>
              <a:srgbClr val="7030A0"/>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1B45B5-46DF-B29A-A2FF-7084E10955D6}"/>
              </a:ext>
            </a:extLst>
          </p:cNvPr>
          <p:cNvSpPr>
            <a:spLocks noGrp="1"/>
          </p:cNvSpPr>
          <p:nvPr>
            <p:ph type="title"/>
          </p:nvPr>
        </p:nvSpPr>
        <p:spPr>
          <a:xfrm>
            <a:off x="1166813" y="549275"/>
            <a:ext cx="6799262" cy="1303338"/>
          </a:xfrm>
        </p:spPr>
        <p:txBody>
          <a:bodyPr rtlCol="0">
            <a:normAutofit fontScale="90000"/>
          </a:bodyPr>
          <a:lstStyle/>
          <a:p>
            <a:pPr eaLnBrk="1" fontAlgn="auto" hangingPunct="1">
              <a:spcAft>
                <a:spcPts val="0"/>
              </a:spcAft>
              <a:defRPr/>
            </a:pPr>
            <a:r>
              <a:rPr lang="x-none" dirty="0">
                <a:solidFill>
                  <a:schemeClr val="tx1">
                    <a:lumMod val="85000"/>
                    <a:lumOff val="15000"/>
                  </a:schemeClr>
                </a:solidFill>
              </a:rPr>
              <a:t>E</a:t>
            </a:r>
            <a:r>
              <a:rPr lang="en-GB" dirty="0">
                <a:solidFill>
                  <a:schemeClr val="tx1">
                    <a:lumMod val="85000"/>
                    <a:lumOff val="15000"/>
                  </a:schemeClr>
                </a:solidFill>
              </a:rPr>
              <a:t>v</a:t>
            </a:r>
            <a:r>
              <a:rPr lang="x-none" dirty="0">
                <a:solidFill>
                  <a:schemeClr val="tx1">
                    <a:lumMod val="85000"/>
                    <a:lumOff val="15000"/>
                  </a:schemeClr>
                </a:solidFill>
              </a:rPr>
              <a:t>aluare vizită de teren centrale termice ale ASE București (1)</a:t>
            </a:r>
          </a:p>
        </p:txBody>
      </p:sp>
      <p:sp>
        <p:nvSpPr>
          <p:cNvPr id="34819" name="Content Placeholder 2">
            <a:extLst>
              <a:ext uri="{FF2B5EF4-FFF2-40B4-BE49-F238E27FC236}">
                <a16:creationId xmlns:a16="http://schemas.microsoft.com/office/drawing/2014/main" id="{BDDDD3D6-2C0A-9B76-18F1-7C84D178898D}"/>
              </a:ext>
            </a:extLst>
          </p:cNvPr>
          <p:cNvSpPr>
            <a:spLocks noGrp="1" noChangeArrowheads="1"/>
          </p:cNvSpPr>
          <p:nvPr>
            <p:ph idx="1"/>
          </p:nvPr>
        </p:nvSpPr>
        <p:spPr>
          <a:xfrm>
            <a:off x="539750" y="1858963"/>
            <a:ext cx="7848600" cy="4319587"/>
          </a:xfrm>
        </p:spPr>
        <p:txBody>
          <a:bodyPr/>
          <a:lstStyle/>
          <a:p>
            <a:pPr eaLnBrk="1" hangingPunct="1"/>
            <a:r>
              <a:rPr lang="en-GB" altLang="ro-RO"/>
              <a:t>În urma vizitei de teren la centralele termice ASE București au fost considerate optime a avea potențial de a instala o pompă de căldură următoarele clădiri și centralele termice aferente:</a:t>
            </a:r>
          </a:p>
          <a:p>
            <a:pPr eaLnBrk="1" hangingPunct="1"/>
            <a:endParaRPr lang="en-GB" altLang="ro-RO"/>
          </a:p>
          <a:p>
            <a:pPr eaLnBrk="1" hangingPunct="1"/>
            <a:endParaRPr lang="en-GB" altLang="ro-RO"/>
          </a:p>
          <a:p>
            <a:pPr eaLnBrk="1" hangingPunct="1"/>
            <a:endParaRPr lang="en-GB" altLang="ro-RO"/>
          </a:p>
          <a:p>
            <a:pPr eaLnBrk="1" hangingPunct="1"/>
            <a:endParaRPr lang="en-GB" altLang="ro-RO"/>
          </a:p>
          <a:p>
            <a:pPr eaLnBrk="1" hangingPunct="1"/>
            <a:endParaRPr lang="ro-RO" altLang="ro-RO"/>
          </a:p>
        </p:txBody>
      </p:sp>
      <p:graphicFrame>
        <p:nvGraphicFramePr>
          <p:cNvPr id="3" name="Table 2">
            <a:extLst>
              <a:ext uri="{FF2B5EF4-FFF2-40B4-BE49-F238E27FC236}">
                <a16:creationId xmlns:a16="http://schemas.microsoft.com/office/drawing/2014/main" id="{47E2C12C-72ED-C42A-D7D7-F8B415110463}"/>
              </a:ext>
            </a:extLst>
          </p:cNvPr>
          <p:cNvGraphicFramePr>
            <a:graphicFrameLocks noGrp="1"/>
          </p:cNvGraphicFramePr>
          <p:nvPr/>
        </p:nvGraphicFramePr>
        <p:xfrm>
          <a:off x="138113" y="3079750"/>
          <a:ext cx="8856662" cy="3778250"/>
        </p:xfrm>
        <a:graphic>
          <a:graphicData uri="http://schemas.openxmlformats.org/drawingml/2006/table">
            <a:tbl>
              <a:tblPr>
                <a:tableStyleId>{5C22544A-7EE6-4342-B048-85BDC9FD1C3A}</a:tableStyleId>
              </a:tblPr>
              <a:tblGrid>
                <a:gridCol w="2616605">
                  <a:extLst>
                    <a:ext uri="{9D8B030D-6E8A-4147-A177-3AD203B41FA5}">
                      <a16:colId xmlns:a16="http://schemas.microsoft.com/office/drawing/2014/main" val="20000"/>
                    </a:ext>
                  </a:extLst>
                </a:gridCol>
                <a:gridCol w="1618797">
                  <a:extLst>
                    <a:ext uri="{9D8B030D-6E8A-4147-A177-3AD203B41FA5}">
                      <a16:colId xmlns:a16="http://schemas.microsoft.com/office/drawing/2014/main" val="20001"/>
                    </a:ext>
                  </a:extLst>
                </a:gridCol>
                <a:gridCol w="1772538">
                  <a:extLst>
                    <a:ext uri="{9D8B030D-6E8A-4147-A177-3AD203B41FA5}">
                      <a16:colId xmlns:a16="http://schemas.microsoft.com/office/drawing/2014/main" val="20002"/>
                    </a:ext>
                  </a:extLst>
                </a:gridCol>
                <a:gridCol w="1374621">
                  <a:extLst>
                    <a:ext uri="{9D8B030D-6E8A-4147-A177-3AD203B41FA5}">
                      <a16:colId xmlns:a16="http://schemas.microsoft.com/office/drawing/2014/main" val="20003"/>
                    </a:ext>
                  </a:extLst>
                </a:gridCol>
                <a:gridCol w="1474101">
                  <a:extLst>
                    <a:ext uri="{9D8B030D-6E8A-4147-A177-3AD203B41FA5}">
                      <a16:colId xmlns:a16="http://schemas.microsoft.com/office/drawing/2014/main" val="20004"/>
                    </a:ext>
                  </a:extLst>
                </a:gridCol>
              </a:tblGrid>
              <a:tr h="2033908">
                <a:tc>
                  <a:txBody>
                    <a:bodyPr/>
                    <a:lstStyle/>
                    <a:p>
                      <a:pPr algn="l" fontAlgn="ctr"/>
                      <a:r>
                        <a:rPr lang="en-GB" sz="1900" u="none" strike="noStrike" dirty="0" err="1">
                          <a:effectLst/>
                        </a:rPr>
                        <a:t>Imobil</a:t>
                      </a:r>
                      <a:r>
                        <a:rPr lang="en-GB" sz="1900" u="none" strike="noStrike" dirty="0">
                          <a:effectLst/>
                        </a:rPr>
                        <a:t> Moxa - Str. Moxa 5-7 </a:t>
                      </a:r>
                      <a:r>
                        <a:rPr lang="en-GB" sz="1900" u="none" strike="noStrike" dirty="0" err="1">
                          <a:effectLst/>
                        </a:rPr>
                        <a:t>Corpuri</a:t>
                      </a:r>
                      <a:r>
                        <a:rPr lang="en-GB" sz="1900" u="none" strike="noStrike" dirty="0">
                          <a:effectLst/>
                        </a:rPr>
                        <a:t> A </a:t>
                      </a:r>
                      <a:r>
                        <a:rPr lang="en-GB" sz="1900" u="none" strike="noStrike" dirty="0" err="1">
                          <a:effectLst/>
                        </a:rPr>
                        <a:t>si</a:t>
                      </a:r>
                      <a:r>
                        <a:rPr lang="en-GB" sz="1900" u="none" strike="noStrike" dirty="0">
                          <a:effectLst/>
                        </a:rPr>
                        <a:t> C, str. </a:t>
                      </a:r>
                      <a:r>
                        <a:rPr lang="en-GB" sz="1900" u="none" strike="noStrike" dirty="0" err="1">
                          <a:effectLst/>
                        </a:rPr>
                        <a:t>Mihail</a:t>
                      </a:r>
                      <a:r>
                        <a:rPr lang="en-GB" sz="1900" u="none" strike="noStrike" dirty="0">
                          <a:effectLst/>
                        </a:rPr>
                        <a:t> Moxa, nr.5-7, sector 1 (</a:t>
                      </a:r>
                      <a:r>
                        <a:rPr lang="en-GB" sz="1900" u="none" strike="noStrike" dirty="0" err="1">
                          <a:solidFill>
                            <a:srgbClr val="FF0000"/>
                          </a:solidFill>
                          <a:effectLst/>
                        </a:rPr>
                        <a:t>izolat</a:t>
                      </a:r>
                      <a:r>
                        <a:rPr lang="en-GB" sz="1900" u="none" strike="noStrike" dirty="0">
                          <a:solidFill>
                            <a:srgbClr val="FF0000"/>
                          </a:solidFill>
                          <a:effectLst/>
                        </a:rPr>
                        <a:t> </a:t>
                      </a:r>
                      <a:r>
                        <a:rPr lang="en-GB" sz="1900" u="none" strike="noStrike" dirty="0" err="1">
                          <a:solidFill>
                            <a:srgbClr val="FF0000"/>
                          </a:solidFill>
                          <a:effectLst/>
                        </a:rPr>
                        <a:t>termic</a:t>
                      </a:r>
                      <a:r>
                        <a:rPr lang="en-GB" sz="1900" u="none" strike="noStrike" dirty="0">
                          <a:effectLst/>
                        </a:rPr>
                        <a:t>)</a:t>
                      </a:r>
                      <a:endParaRPr lang="en-GB" sz="1900" b="0" i="0" u="none" strike="noStrike" dirty="0">
                        <a:solidFill>
                          <a:srgbClr val="000000"/>
                        </a:solidFill>
                        <a:effectLst/>
                        <a:latin typeface="Times New Roman" panose="02020603050405020304" pitchFamily="18" charset="0"/>
                      </a:endParaRPr>
                    </a:p>
                  </a:txBody>
                  <a:tcPr marL="6947" marR="6947" marT="6947" marB="0" anchor="ctr"/>
                </a:tc>
                <a:tc>
                  <a:txBody>
                    <a:bodyPr/>
                    <a:lstStyle/>
                    <a:p>
                      <a:pPr algn="ctr" fontAlgn="ctr"/>
                      <a:r>
                        <a:rPr lang="en-GB" sz="1900" u="none" strike="noStrike" dirty="0">
                          <a:effectLst/>
                        </a:rPr>
                        <a:t>o </a:t>
                      </a:r>
                      <a:r>
                        <a:rPr lang="en-GB" sz="1900" u="none" strike="noStrike" dirty="0" err="1">
                          <a:effectLst/>
                        </a:rPr>
                        <a:t>centrală</a:t>
                      </a:r>
                      <a:r>
                        <a:rPr lang="en-GB" sz="1900" u="none" strike="noStrike" dirty="0">
                          <a:effectLst/>
                        </a:rPr>
                        <a:t> </a:t>
                      </a:r>
                      <a:r>
                        <a:rPr lang="en-GB" sz="1900" u="none" strike="noStrike" dirty="0" err="1">
                          <a:effectLst/>
                        </a:rPr>
                        <a:t>termica</a:t>
                      </a:r>
                      <a:r>
                        <a:rPr lang="en-GB" sz="1900" u="none" strike="noStrike" dirty="0">
                          <a:effectLst/>
                        </a:rPr>
                        <a:t> - </a:t>
                      </a:r>
                      <a:br>
                        <a:rPr lang="en-GB" sz="1900" u="none" strike="noStrike" dirty="0">
                          <a:effectLst/>
                        </a:rPr>
                      </a:br>
                      <a:r>
                        <a:rPr lang="en-GB" sz="1900" u="none" strike="noStrike" dirty="0">
                          <a:effectLst/>
                        </a:rPr>
                        <a:t>cu </a:t>
                      </a:r>
                      <a:r>
                        <a:rPr lang="en-GB" sz="1900" u="none" strike="noStrike" dirty="0" err="1">
                          <a:effectLst/>
                        </a:rPr>
                        <a:t>două</a:t>
                      </a:r>
                      <a:r>
                        <a:rPr lang="en-GB" sz="1900" u="none" strike="noStrike" dirty="0">
                          <a:effectLst/>
                        </a:rPr>
                        <a:t> </a:t>
                      </a:r>
                      <a:r>
                        <a:rPr lang="en-GB" sz="1900" u="none" strike="noStrike" dirty="0" err="1">
                          <a:effectLst/>
                        </a:rPr>
                        <a:t>cazane</a:t>
                      </a:r>
                      <a:r>
                        <a:rPr lang="en-GB" sz="1900" u="none" strike="noStrike" dirty="0">
                          <a:effectLst/>
                        </a:rPr>
                        <a:t> (</a:t>
                      </a:r>
                      <a:r>
                        <a:rPr lang="en-GB" sz="1900" u="none" strike="noStrike" dirty="0" err="1">
                          <a:effectLst/>
                        </a:rPr>
                        <a:t>corp</a:t>
                      </a:r>
                      <a:r>
                        <a:rPr lang="en-GB" sz="1900" u="none" strike="noStrike" dirty="0">
                          <a:effectLst/>
                        </a:rPr>
                        <a:t> A) </a:t>
                      </a:r>
                      <a:r>
                        <a:rPr lang="en-GB" sz="1900" u="none" strike="noStrike" dirty="0" err="1">
                          <a:effectLst/>
                        </a:rPr>
                        <a:t>si</a:t>
                      </a:r>
                      <a:r>
                        <a:rPr lang="en-GB" sz="1900" u="none" strike="noStrike" dirty="0">
                          <a:effectLst/>
                        </a:rPr>
                        <a:t> o </a:t>
                      </a:r>
                      <a:r>
                        <a:rPr lang="en-GB" sz="1900" u="none" strike="noStrike" dirty="0" err="1">
                          <a:effectLst/>
                        </a:rPr>
                        <a:t>centrală</a:t>
                      </a:r>
                      <a:r>
                        <a:rPr lang="en-GB" sz="1900" u="none" strike="noStrike" dirty="0">
                          <a:effectLst/>
                        </a:rPr>
                        <a:t> </a:t>
                      </a:r>
                      <a:r>
                        <a:rPr lang="en-GB" sz="1900" u="none" strike="noStrike" dirty="0" err="1">
                          <a:effectLst/>
                        </a:rPr>
                        <a:t>termica</a:t>
                      </a:r>
                      <a:r>
                        <a:rPr lang="en-GB" sz="1900" u="none" strike="noStrike" dirty="0">
                          <a:effectLst/>
                        </a:rPr>
                        <a:t>  </a:t>
                      </a:r>
                      <a:br>
                        <a:rPr lang="en-GB" sz="1900" u="none" strike="noStrike" dirty="0">
                          <a:effectLst/>
                        </a:rPr>
                      </a:br>
                      <a:r>
                        <a:rPr lang="en-GB" sz="1900" u="none" strike="noStrike" dirty="0">
                          <a:effectLst/>
                        </a:rPr>
                        <a:t>cu </a:t>
                      </a:r>
                      <a:r>
                        <a:rPr lang="en-GB" sz="1900" u="none" strike="noStrike" dirty="0" err="1">
                          <a:effectLst/>
                        </a:rPr>
                        <a:t>două</a:t>
                      </a:r>
                      <a:r>
                        <a:rPr lang="en-GB" sz="1900" u="none" strike="noStrike" dirty="0">
                          <a:effectLst/>
                        </a:rPr>
                        <a:t> </a:t>
                      </a:r>
                      <a:r>
                        <a:rPr lang="en-GB" sz="1900" u="none" strike="noStrike" dirty="0" err="1">
                          <a:effectLst/>
                        </a:rPr>
                        <a:t>cazane</a:t>
                      </a:r>
                      <a:r>
                        <a:rPr lang="en-GB" sz="1900" u="none" strike="noStrike" dirty="0">
                          <a:effectLst/>
                        </a:rPr>
                        <a:t> (</a:t>
                      </a:r>
                      <a:r>
                        <a:rPr lang="en-GB" sz="1900" u="none" strike="noStrike" dirty="0" err="1">
                          <a:effectLst/>
                        </a:rPr>
                        <a:t>corp</a:t>
                      </a:r>
                      <a:r>
                        <a:rPr lang="en-GB" sz="1900" u="none" strike="noStrike" dirty="0">
                          <a:effectLst/>
                        </a:rPr>
                        <a:t> C)</a:t>
                      </a:r>
                      <a:endParaRPr lang="en-GB" sz="1900" b="0" i="0" u="none" strike="noStrike" dirty="0">
                        <a:solidFill>
                          <a:srgbClr val="000000"/>
                        </a:solidFill>
                        <a:effectLst/>
                        <a:latin typeface="Times New Roman" panose="02020603050405020304" pitchFamily="18" charset="0"/>
                      </a:endParaRPr>
                    </a:p>
                  </a:txBody>
                  <a:tcPr marL="6947" marR="6947" marT="6947" marB="0" anchor="ctr"/>
                </a:tc>
                <a:tc>
                  <a:txBody>
                    <a:bodyPr/>
                    <a:lstStyle/>
                    <a:p>
                      <a:pPr algn="ctr" fontAlgn="ctr"/>
                      <a:r>
                        <a:rPr lang="en-GB" sz="1900" u="none" strike="noStrike">
                          <a:effectLst/>
                        </a:rPr>
                        <a:t>BUDERUS </a:t>
                      </a:r>
                      <a:br>
                        <a:rPr lang="en-GB" sz="1900" u="none" strike="noStrike">
                          <a:effectLst/>
                        </a:rPr>
                      </a:br>
                      <a:r>
                        <a:rPr lang="en-GB" sz="1900" u="none" strike="noStrike">
                          <a:effectLst/>
                        </a:rPr>
                        <a:t>GE 515 - 2005 (corp A) si ARISTON (corp C)</a:t>
                      </a:r>
                      <a:endParaRPr lang="en-GB" sz="1900" b="0" i="0" u="none" strike="noStrike">
                        <a:solidFill>
                          <a:srgbClr val="000000"/>
                        </a:solidFill>
                        <a:effectLst/>
                        <a:latin typeface="Times New Roman" panose="02020603050405020304" pitchFamily="18" charset="0"/>
                      </a:endParaRPr>
                    </a:p>
                  </a:txBody>
                  <a:tcPr marL="6947" marR="6947" marT="6947" marB="0" anchor="ctr"/>
                </a:tc>
                <a:tc>
                  <a:txBody>
                    <a:bodyPr/>
                    <a:lstStyle/>
                    <a:p>
                      <a:pPr algn="ctr" fontAlgn="ctr"/>
                      <a:r>
                        <a:rPr lang="en-GB" sz="1900" u="none" strike="noStrike">
                          <a:effectLst/>
                        </a:rPr>
                        <a:t>Pmax = 400 kW;</a:t>
                      </a:r>
                      <a:br>
                        <a:rPr lang="en-GB" sz="1900" u="none" strike="noStrike">
                          <a:effectLst/>
                        </a:rPr>
                      </a:br>
                      <a:r>
                        <a:rPr lang="en-GB" sz="1900" u="none" strike="noStrike">
                          <a:effectLst/>
                        </a:rPr>
                        <a:t>Pmax = 80 kW</a:t>
                      </a:r>
                      <a:endParaRPr lang="en-GB" sz="1900" b="0" i="0" u="none" strike="noStrike">
                        <a:solidFill>
                          <a:srgbClr val="000000"/>
                        </a:solidFill>
                        <a:effectLst/>
                        <a:latin typeface="Times New Roman" panose="02020603050405020304" pitchFamily="18" charset="0"/>
                      </a:endParaRPr>
                    </a:p>
                  </a:txBody>
                  <a:tcPr marL="6947" marR="6947" marT="6947" marB="0" anchor="ctr"/>
                </a:tc>
                <a:tc>
                  <a:txBody>
                    <a:bodyPr/>
                    <a:lstStyle/>
                    <a:p>
                      <a:pPr algn="ctr" fontAlgn="ctr"/>
                      <a:r>
                        <a:rPr lang="en-GB" sz="1900" u="none" strike="noStrike">
                          <a:effectLst/>
                        </a:rPr>
                        <a:t>an instalare 2005;</a:t>
                      </a:r>
                      <a:br>
                        <a:rPr lang="en-GB" sz="1900" u="none" strike="noStrike">
                          <a:effectLst/>
                        </a:rPr>
                      </a:br>
                      <a:r>
                        <a:rPr lang="en-GB" sz="1900" u="none" strike="noStrike">
                          <a:effectLst/>
                        </a:rPr>
                        <a:t>an instalare 2022</a:t>
                      </a:r>
                      <a:endParaRPr lang="en-GB" sz="1900" b="0" i="0" u="none" strike="noStrike">
                        <a:solidFill>
                          <a:srgbClr val="000000"/>
                        </a:solidFill>
                        <a:effectLst/>
                        <a:latin typeface="Times New Roman" panose="02020603050405020304" pitchFamily="18" charset="0"/>
                      </a:endParaRPr>
                    </a:p>
                  </a:txBody>
                  <a:tcPr marL="6947" marR="6947" marT="6947" marB="0" anchor="ctr"/>
                </a:tc>
                <a:extLst>
                  <a:ext uri="{0D108BD9-81ED-4DB2-BD59-A6C34878D82A}">
                    <a16:rowId xmlns:a16="http://schemas.microsoft.com/office/drawing/2014/main" val="10000"/>
                  </a:ext>
                </a:extLst>
              </a:tr>
              <a:tr h="1744342">
                <a:tc>
                  <a:txBody>
                    <a:bodyPr/>
                    <a:lstStyle/>
                    <a:p>
                      <a:pPr algn="l" fontAlgn="ctr"/>
                      <a:r>
                        <a:rPr lang="en-GB" sz="1900" u="none" strike="noStrike" dirty="0">
                          <a:effectLst/>
                        </a:rPr>
                        <a:t>CAMIN - Complex Moxa, Strada </a:t>
                      </a:r>
                      <a:r>
                        <a:rPr lang="en-GB" sz="1900" u="none" strike="noStrike" dirty="0" err="1">
                          <a:effectLst/>
                        </a:rPr>
                        <a:t>Mihail</a:t>
                      </a:r>
                      <a:r>
                        <a:rPr lang="en-GB" sz="1900" u="none" strike="noStrike" dirty="0">
                          <a:effectLst/>
                        </a:rPr>
                        <a:t> Moxa nr. 11, Sector 1, </a:t>
                      </a:r>
                      <a:r>
                        <a:rPr lang="en-GB" sz="1900" u="none" strike="noStrike" dirty="0" err="1">
                          <a:effectLst/>
                        </a:rPr>
                        <a:t>București</a:t>
                      </a:r>
                      <a:r>
                        <a:rPr lang="en-GB" sz="1900" u="none" strike="noStrike" dirty="0">
                          <a:effectLst/>
                        </a:rPr>
                        <a:t> (</a:t>
                      </a:r>
                      <a:r>
                        <a:rPr lang="en-GB" sz="1900" u="none" strike="noStrike" dirty="0" err="1">
                          <a:solidFill>
                            <a:srgbClr val="FF0000"/>
                          </a:solidFill>
                          <a:effectLst/>
                        </a:rPr>
                        <a:t>în</a:t>
                      </a:r>
                      <a:r>
                        <a:rPr lang="en-GB" sz="1900" u="none" strike="noStrike" dirty="0">
                          <a:solidFill>
                            <a:srgbClr val="FF0000"/>
                          </a:solidFill>
                          <a:effectLst/>
                        </a:rPr>
                        <a:t> curs de </a:t>
                      </a:r>
                      <a:r>
                        <a:rPr lang="en-GB" sz="1900" u="none" strike="noStrike" dirty="0" err="1">
                          <a:solidFill>
                            <a:srgbClr val="FF0000"/>
                          </a:solidFill>
                          <a:effectLst/>
                        </a:rPr>
                        <a:t>reabilitare</a:t>
                      </a:r>
                      <a:r>
                        <a:rPr lang="en-GB" sz="1900" u="none" strike="noStrike" dirty="0">
                          <a:solidFill>
                            <a:srgbClr val="FF0000"/>
                          </a:solidFill>
                          <a:effectLst/>
                        </a:rPr>
                        <a:t> </a:t>
                      </a:r>
                      <a:r>
                        <a:rPr lang="en-GB" sz="1900" u="none" strike="noStrike" dirty="0" err="1">
                          <a:solidFill>
                            <a:srgbClr val="FF0000"/>
                          </a:solidFill>
                          <a:effectLst/>
                        </a:rPr>
                        <a:t>termică</a:t>
                      </a:r>
                      <a:r>
                        <a:rPr lang="en-GB" sz="1900" u="none" strike="noStrike" dirty="0">
                          <a:effectLst/>
                        </a:rPr>
                        <a:t>)</a:t>
                      </a:r>
                      <a:endParaRPr lang="en-GB" sz="1900" b="0" i="0" u="none" strike="noStrike" dirty="0">
                        <a:solidFill>
                          <a:srgbClr val="000000"/>
                        </a:solidFill>
                        <a:effectLst/>
                        <a:latin typeface="Times New Roman" panose="02020603050405020304" pitchFamily="18" charset="0"/>
                      </a:endParaRPr>
                    </a:p>
                  </a:txBody>
                  <a:tcPr marL="6947" marR="6947" marT="6947" marB="0" anchor="ctr"/>
                </a:tc>
                <a:tc>
                  <a:txBody>
                    <a:bodyPr/>
                    <a:lstStyle/>
                    <a:p>
                      <a:pPr algn="ctr" fontAlgn="ctr"/>
                      <a:r>
                        <a:rPr lang="en-GB" sz="1900" u="none" strike="noStrike">
                          <a:effectLst/>
                        </a:rPr>
                        <a:t>o centrală termica   - </a:t>
                      </a:r>
                      <a:br>
                        <a:rPr lang="en-GB" sz="1900" u="none" strike="noStrike">
                          <a:effectLst/>
                        </a:rPr>
                      </a:br>
                      <a:r>
                        <a:rPr lang="en-GB" sz="1900" u="none" strike="noStrike">
                          <a:effectLst/>
                        </a:rPr>
                        <a:t>cu sase cazane</a:t>
                      </a:r>
                      <a:endParaRPr lang="en-GB" sz="1900" b="0" i="0" u="none" strike="noStrike">
                        <a:solidFill>
                          <a:srgbClr val="000000"/>
                        </a:solidFill>
                        <a:effectLst/>
                        <a:latin typeface="Times New Roman" panose="02020603050405020304" pitchFamily="18" charset="0"/>
                      </a:endParaRPr>
                    </a:p>
                  </a:txBody>
                  <a:tcPr marL="6947" marR="6947" marT="6947" marB="0" anchor="ctr"/>
                </a:tc>
                <a:tc>
                  <a:txBody>
                    <a:bodyPr/>
                    <a:lstStyle/>
                    <a:p>
                      <a:pPr algn="ctr" fontAlgn="ctr"/>
                      <a:r>
                        <a:rPr lang="en-GB" sz="1900" u="none" strike="noStrike">
                          <a:effectLst/>
                        </a:rPr>
                        <a:t>BUDERUS </a:t>
                      </a:r>
                      <a:br>
                        <a:rPr lang="en-GB" sz="1900" u="none" strike="noStrike">
                          <a:effectLst/>
                        </a:rPr>
                      </a:br>
                      <a:r>
                        <a:rPr lang="en-GB" sz="1900" u="none" strike="noStrike">
                          <a:effectLst/>
                        </a:rPr>
                        <a:t>ELCO Trigon XXL SE 1000</a:t>
                      </a:r>
                      <a:br>
                        <a:rPr lang="en-GB" sz="1900" u="none" strike="noStrike">
                          <a:effectLst/>
                        </a:rPr>
                      </a:br>
                      <a:r>
                        <a:rPr lang="en-GB" sz="1900" u="none" strike="noStrike">
                          <a:effectLst/>
                        </a:rPr>
                        <a:t>FERROLI</a:t>
                      </a:r>
                      <a:endParaRPr lang="en-GB" sz="1900" b="0" i="0" u="none" strike="noStrike">
                        <a:solidFill>
                          <a:srgbClr val="000000"/>
                        </a:solidFill>
                        <a:effectLst/>
                        <a:latin typeface="Times New Roman" panose="02020603050405020304" pitchFamily="18" charset="0"/>
                      </a:endParaRPr>
                    </a:p>
                  </a:txBody>
                  <a:tcPr marL="6947" marR="6947" marT="6947" marB="0" anchor="ctr"/>
                </a:tc>
                <a:tc>
                  <a:txBody>
                    <a:bodyPr/>
                    <a:lstStyle/>
                    <a:p>
                      <a:pPr algn="ctr" fontAlgn="ctr"/>
                      <a:r>
                        <a:rPr lang="en-GB" sz="1900" u="none" strike="noStrike">
                          <a:effectLst/>
                        </a:rPr>
                        <a:t>Pmax = 1200 kW;</a:t>
                      </a:r>
                      <a:br>
                        <a:rPr lang="en-GB" sz="1900" u="none" strike="noStrike">
                          <a:effectLst/>
                        </a:rPr>
                      </a:br>
                      <a:r>
                        <a:rPr lang="en-GB" sz="1900" u="none" strike="noStrike">
                          <a:effectLst/>
                        </a:rPr>
                        <a:t>Pmax = 961 kW;</a:t>
                      </a:r>
                      <a:br>
                        <a:rPr lang="en-GB" sz="1900" u="none" strike="noStrike">
                          <a:effectLst/>
                        </a:rPr>
                      </a:br>
                      <a:r>
                        <a:rPr lang="en-GB" sz="1900" u="none" strike="noStrike">
                          <a:effectLst/>
                        </a:rPr>
                        <a:t>Pmax = 698 kW</a:t>
                      </a:r>
                      <a:endParaRPr lang="en-GB" sz="1900" b="0" i="0" u="none" strike="noStrike">
                        <a:solidFill>
                          <a:srgbClr val="000000"/>
                        </a:solidFill>
                        <a:effectLst/>
                        <a:latin typeface="Times New Roman" panose="02020603050405020304" pitchFamily="18" charset="0"/>
                      </a:endParaRPr>
                    </a:p>
                  </a:txBody>
                  <a:tcPr marL="6947" marR="6947" marT="6947" marB="0" anchor="ctr"/>
                </a:tc>
                <a:tc>
                  <a:txBody>
                    <a:bodyPr/>
                    <a:lstStyle/>
                    <a:p>
                      <a:pPr algn="ctr" fontAlgn="ctr"/>
                      <a:r>
                        <a:rPr lang="en-GB" sz="1900" u="none" strike="noStrike" dirty="0">
                          <a:effectLst/>
                        </a:rPr>
                        <a:t>an </a:t>
                      </a:r>
                      <a:r>
                        <a:rPr lang="en-GB" sz="1900" u="none" strike="noStrike" dirty="0" err="1">
                          <a:effectLst/>
                        </a:rPr>
                        <a:t>instalare</a:t>
                      </a:r>
                      <a:r>
                        <a:rPr lang="en-GB" sz="1900" u="none" strike="noStrike" dirty="0">
                          <a:effectLst/>
                        </a:rPr>
                        <a:t> 2002 +2011;</a:t>
                      </a:r>
                      <a:br>
                        <a:rPr lang="en-GB" sz="1900" u="none" strike="noStrike" dirty="0">
                          <a:effectLst/>
                        </a:rPr>
                      </a:br>
                      <a:r>
                        <a:rPr lang="en-GB" sz="1900" u="none" strike="noStrike" dirty="0">
                          <a:effectLst/>
                        </a:rPr>
                        <a:t>an </a:t>
                      </a:r>
                      <a:r>
                        <a:rPr lang="en-GB" sz="1900" u="none" strike="noStrike" dirty="0" err="1">
                          <a:effectLst/>
                        </a:rPr>
                        <a:t>instalare</a:t>
                      </a:r>
                      <a:r>
                        <a:rPr lang="en-GB" sz="1900" u="none" strike="noStrike" dirty="0">
                          <a:effectLst/>
                        </a:rPr>
                        <a:t> 2022</a:t>
                      </a:r>
                      <a:br>
                        <a:rPr lang="en-GB" sz="1900" u="none" strike="noStrike" dirty="0">
                          <a:effectLst/>
                        </a:rPr>
                      </a:br>
                      <a:r>
                        <a:rPr lang="en-GB" sz="1900" u="none" strike="noStrike" dirty="0">
                          <a:effectLst/>
                        </a:rPr>
                        <a:t>an </a:t>
                      </a:r>
                      <a:r>
                        <a:rPr lang="en-GB" sz="1900" u="none" strike="noStrike" dirty="0" err="1">
                          <a:effectLst/>
                        </a:rPr>
                        <a:t>instalare</a:t>
                      </a:r>
                      <a:r>
                        <a:rPr lang="en-GB" sz="1900" u="none" strike="noStrike" dirty="0">
                          <a:effectLst/>
                        </a:rPr>
                        <a:t> 2012</a:t>
                      </a:r>
                      <a:endParaRPr lang="en-GB" sz="1900" b="0" i="0" u="none" strike="noStrike" dirty="0">
                        <a:solidFill>
                          <a:srgbClr val="000000"/>
                        </a:solidFill>
                        <a:effectLst/>
                        <a:latin typeface="Times New Roman" panose="02020603050405020304" pitchFamily="18" charset="0"/>
                      </a:endParaRPr>
                    </a:p>
                  </a:txBody>
                  <a:tcPr marL="6947" marR="6947" marT="6947" marB="0" anchor="ctr"/>
                </a:tc>
                <a:extLst>
                  <a:ext uri="{0D108BD9-81ED-4DB2-BD59-A6C34878D82A}">
                    <a16:rowId xmlns:a16="http://schemas.microsoft.com/office/drawing/2014/main" val="10001"/>
                  </a:ext>
                </a:extLst>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BFCF09-6124-0E71-D3DF-603912D80D57}"/>
              </a:ext>
            </a:extLst>
          </p:cNvPr>
          <p:cNvSpPr>
            <a:spLocks noGrp="1"/>
          </p:cNvSpPr>
          <p:nvPr>
            <p:ph type="title"/>
          </p:nvPr>
        </p:nvSpPr>
        <p:spPr>
          <a:xfrm>
            <a:off x="1166813" y="255588"/>
            <a:ext cx="6799262" cy="1303337"/>
          </a:xfrm>
        </p:spPr>
        <p:txBody>
          <a:bodyPr rtlCol="0">
            <a:normAutofit fontScale="90000"/>
          </a:bodyPr>
          <a:lstStyle/>
          <a:p>
            <a:pPr eaLnBrk="1" fontAlgn="auto" hangingPunct="1">
              <a:spcAft>
                <a:spcPts val="0"/>
              </a:spcAft>
              <a:defRPr/>
            </a:pPr>
            <a:r>
              <a:rPr lang="x-none" dirty="0">
                <a:solidFill>
                  <a:schemeClr val="tx1">
                    <a:lumMod val="85000"/>
                    <a:lumOff val="15000"/>
                  </a:schemeClr>
                </a:solidFill>
              </a:rPr>
              <a:t>E</a:t>
            </a:r>
            <a:r>
              <a:rPr lang="en-GB" dirty="0">
                <a:solidFill>
                  <a:schemeClr val="tx1">
                    <a:lumMod val="85000"/>
                    <a:lumOff val="15000"/>
                  </a:schemeClr>
                </a:solidFill>
              </a:rPr>
              <a:t>v</a:t>
            </a:r>
            <a:r>
              <a:rPr lang="x-none" dirty="0">
                <a:solidFill>
                  <a:schemeClr val="tx1">
                    <a:lumMod val="85000"/>
                    <a:lumOff val="15000"/>
                  </a:schemeClr>
                </a:solidFill>
              </a:rPr>
              <a:t>aluare vizită de teren centrale termice ale ASE București (2)</a:t>
            </a:r>
          </a:p>
        </p:txBody>
      </p:sp>
      <p:sp>
        <p:nvSpPr>
          <p:cNvPr id="35843" name="Content Placeholder 2">
            <a:extLst>
              <a:ext uri="{FF2B5EF4-FFF2-40B4-BE49-F238E27FC236}">
                <a16:creationId xmlns:a16="http://schemas.microsoft.com/office/drawing/2014/main" id="{242723CC-3677-E59B-8251-5C3BCA90A03C}"/>
              </a:ext>
            </a:extLst>
          </p:cNvPr>
          <p:cNvSpPr>
            <a:spLocks noGrp="1" noChangeArrowheads="1"/>
          </p:cNvSpPr>
          <p:nvPr>
            <p:ph idx="1"/>
          </p:nvPr>
        </p:nvSpPr>
        <p:spPr>
          <a:xfrm>
            <a:off x="185738" y="1576388"/>
            <a:ext cx="8648700" cy="4319587"/>
          </a:xfrm>
        </p:spPr>
        <p:txBody>
          <a:bodyPr/>
          <a:lstStyle/>
          <a:p>
            <a:pPr indent="457200" algn="just">
              <a:lnSpc>
                <a:spcPct val="107000"/>
              </a:lnSpc>
            </a:pPr>
            <a:r>
              <a:rPr lang="ro-RO" altLang="ro-RO" sz="1800">
                <a:solidFill>
                  <a:srgbClr val="000000"/>
                </a:solidFill>
                <a:latin typeface="Times New Roman" panose="02020603050405020304" pitchFamily="18" charset="0"/>
                <a:cs typeface="Times New Roman" panose="02020603050405020304" pitchFamily="18" charset="0"/>
              </a:rPr>
              <a:t>Aceste centrale termice ale ASE București au fost considerate optime a avea potențial de a se instala o pompă de căldură la clădirile pentru că există un potențial/ o necesitate ridicată de reducere a consumului pentru încălzire și apă caldă menajeră și aceste centrale instalate se apropie de perioada de înlocuire.</a:t>
            </a:r>
            <a:endParaRPr lang="ro-RO" altLang="ro-RO" sz="1800">
              <a:latin typeface="Arial" panose="020B0604020202020204" pitchFamily="34" charset="0"/>
              <a:cs typeface="Arial" panose="020B0604020202020204" pitchFamily="34" charset="0"/>
            </a:endParaRPr>
          </a:p>
          <a:p>
            <a:pPr indent="457200" algn="just">
              <a:lnSpc>
                <a:spcPct val="107000"/>
              </a:lnSpc>
            </a:pPr>
            <a:r>
              <a:rPr lang="ro-RO" altLang="ro-RO" sz="1800">
                <a:solidFill>
                  <a:srgbClr val="000000"/>
                </a:solidFill>
                <a:latin typeface="Times New Roman" panose="02020603050405020304" pitchFamily="18" charset="0"/>
                <a:cs typeface="Times New Roman" panose="02020603050405020304" pitchFamily="18" charset="0"/>
              </a:rPr>
              <a:t> </a:t>
            </a:r>
            <a:endParaRPr lang="ro-RO" altLang="ro-RO" sz="1800">
              <a:latin typeface="Arial" panose="020B0604020202020204" pitchFamily="34" charset="0"/>
              <a:cs typeface="Arial" panose="020B0604020202020204" pitchFamily="34" charset="0"/>
            </a:endParaRPr>
          </a:p>
          <a:p>
            <a:pPr indent="457200" eaLnBrk="1" hangingPunct="1"/>
            <a:endParaRPr lang="en-GB" altLang="ro-RO"/>
          </a:p>
          <a:p>
            <a:pPr indent="457200" eaLnBrk="1" hangingPunct="1"/>
            <a:endParaRPr lang="en-GB" altLang="ro-RO"/>
          </a:p>
          <a:p>
            <a:pPr indent="457200" eaLnBrk="1" hangingPunct="1"/>
            <a:endParaRPr lang="en-GB" altLang="ro-RO"/>
          </a:p>
          <a:p>
            <a:pPr indent="457200" eaLnBrk="1" hangingPunct="1"/>
            <a:endParaRPr lang="en-GB" altLang="ro-RO"/>
          </a:p>
          <a:p>
            <a:pPr indent="457200" eaLnBrk="1" hangingPunct="1"/>
            <a:endParaRPr lang="ro-RO" altLang="ro-RO"/>
          </a:p>
        </p:txBody>
      </p:sp>
      <p:graphicFrame>
        <p:nvGraphicFramePr>
          <p:cNvPr id="4" name="Table 3">
            <a:extLst>
              <a:ext uri="{FF2B5EF4-FFF2-40B4-BE49-F238E27FC236}">
                <a16:creationId xmlns:a16="http://schemas.microsoft.com/office/drawing/2014/main" id="{2E009C57-1AA5-7CE0-C905-A1E239F02001}"/>
              </a:ext>
            </a:extLst>
          </p:cNvPr>
          <p:cNvGraphicFramePr>
            <a:graphicFrameLocks noGrp="1"/>
          </p:cNvGraphicFramePr>
          <p:nvPr/>
        </p:nvGraphicFramePr>
        <p:xfrm>
          <a:off x="246063" y="3003550"/>
          <a:ext cx="8642350" cy="1465263"/>
        </p:xfrm>
        <a:graphic>
          <a:graphicData uri="http://schemas.openxmlformats.org/drawingml/2006/table">
            <a:tbl>
              <a:tblPr>
                <a:tableStyleId>{5C22544A-7EE6-4342-B048-85BDC9FD1C3A}</a:tableStyleId>
              </a:tblPr>
              <a:tblGrid>
                <a:gridCol w="2553289">
                  <a:extLst>
                    <a:ext uri="{9D8B030D-6E8A-4147-A177-3AD203B41FA5}">
                      <a16:colId xmlns:a16="http://schemas.microsoft.com/office/drawing/2014/main" val="20000"/>
                    </a:ext>
                  </a:extLst>
                </a:gridCol>
                <a:gridCol w="1579626">
                  <a:extLst>
                    <a:ext uri="{9D8B030D-6E8A-4147-A177-3AD203B41FA5}">
                      <a16:colId xmlns:a16="http://schemas.microsoft.com/office/drawing/2014/main" val="20001"/>
                    </a:ext>
                  </a:extLst>
                </a:gridCol>
                <a:gridCol w="1729646">
                  <a:extLst>
                    <a:ext uri="{9D8B030D-6E8A-4147-A177-3AD203B41FA5}">
                      <a16:colId xmlns:a16="http://schemas.microsoft.com/office/drawing/2014/main" val="20002"/>
                    </a:ext>
                  </a:extLst>
                </a:gridCol>
                <a:gridCol w="1341358">
                  <a:extLst>
                    <a:ext uri="{9D8B030D-6E8A-4147-A177-3AD203B41FA5}">
                      <a16:colId xmlns:a16="http://schemas.microsoft.com/office/drawing/2014/main" val="20003"/>
                    </a:ext>
                  </a:extLst>
                </a:gridCol>
                <a:gridCol w="1438431">
                  <a:extLst>
                    <a:ext uri="{9D8B030D-6E8A-4147-A177-3AD203B41FA5}">
                      <a16:colId xmlns:a16="http://schemas.microsoft.com/office/drawing/2014/main" val="20004"/>
                    </a:ext>
                  </a:extLst>
                </a:gridCol>
              </a:tblGrid>
              <a:tr h="1465263">
                <a:tc>
                  <a:txBody>
                    <a:bodyPr/>
                    <a:lstStyle/>
                    <a:p>
                      <a:pPr algn="l" fontAlgn="ctr"/>
                      <a:r>
                        <a:rPr lang="en-GB" sz="1700" u="none" strike="noStrike" dirty="0" err="1">
                          <a:effectLst/>
                        </a:rPr>
                        <a:t>Imobil</a:t>
                      </a:r>
                      <a:r>
                        <a:rPr lang="en-GB" sz="1700" u="none" strike="noStrike" dirty="0">
                          <a:effectLst/>
                        </a:rPr>
                        <a:t> Stanislav </a:t>
                      </a:r>
                      <a:r>
                        <a:rPr lang="en-GB" sz="1700" u="none" strike="noStrike" dirty="0" err="1">
                          <a:effectLst/>
                        </a:rPr>
                        <a:t>Cihoschi</a:t>
                      </a:r>
                      <a:r>
                        <a:rPr lang="en-GB" sz="1700" u="none" strike="noStrike" dirty="0">
                          <a:effectLst/>
                        </a:rPr>
                        <a:t> - Sala de Sport, Str. Stanislav </a:t>
                      </a:r>
                      <a:r>
                        <a:rPr lang="en-GB" sz="1700" u="none" strike="noStrike" dirty="0" err="1">
                          <a:effectLst/>
                        </a:rPr>
                        <a:t>Cihoschi</a:t>
                      </a:r>
                      <a:r>
                        <a:rPr lang="en-GB" sz="1700" u="none" strike="noStrike" dirty="0">
                          <a:effectLst/>
                        </a:rPr>
                        <a:t>, nr. 9, Sector 1, </a:t>
                      </a:r>
                      <a:r>
                        <a:rPr lang="en-GB" sz="1700" u="none" strike="noStrike" dirty="0" err="1">
                          <a:effectLst/>
                        </a:rPr>
                        <a:t>Bucuresti</a:t>
                      </a:r>
                      <a:r>
                        <a:rPr lang="en-GB" sz="1700" u="none" strike="noStrike" dirty="0">
                          <a:effectLst/>
                        </a:rPr>
                        <a:t> (</a:t>
                      </a:r>
                      <a:r>
                        <a:rPr lang="en-GB" sz="1700" u="none" strike="noStrike" dirty="0" err="1">
                          <a:solidFill>
                            <a:srgbClr val="FF0000"/>
                          </a:solidFill>
                          <a:effectLst/>
                        </a:rPr>
                        <a:t>izolat</a:t>
                      </a:r>
                      <a:r>
                        <a:rPr lang="en-GB" sz="1700" u="none" strike="noStrike" dirty="0">
                          <a:solidFill>
                            <a:srgbClr val="FF0000"/>
                          </a:solidFill>
                          <a:effectLst/>
                        </a:rPr>
                        <a:t> </a:t>
                      </a:r>
                      <a:r>
                        <a:rPr lang="en-GB" sz="1700" u="none" strike="noStrike" dirty="0" err="1">
                          <a:solidFill>
                            <a:srgbClr val="FF0000"/>
                          </a:solidFill>
                          <a:effectLst/>
                        </a:rPr>
                        <a:t>termic</a:t>
                      </a:r>
                      <a:r>
                        <a:rPr lang="en-GB" sz="1700" u="none" strike="noStrike" dirty="0">
                          <a:solidFill>
                            <a:srgbClr val="FF0000"/>
                          </a:solidFill>
                          <a:effectLst/>
                        </a:rPr>
                        <a:t>)</a:t>
                      </a:r>
                      <a:endParaRPr lang="en-GB" sz="1700" b="0" i="0" u="none" strike="noStrike" dirty="0">
                        <a:solidFill>
                          <a:srgbClr val="FF0000"/>
                        </a:solidFill>
                        <a:effectLst/>
                        <a:latin typeface="Times New Roman" panose="02020603050405020304" pitchFamily="18" charset="0"/>
                      </a:endParaRPr>
                    </a:p>
                  </a:txBody>
                  <a:tcPr marL="6948" marR="6948" marT="6948" marB="0" anchor="ctr"/>
                </a:tc>
                <a:tc>
                  <a:txBody>
                    <a:bodyPr/>
                    <a:lstStyle/>
                    <a:p>
                      <a:pPr algn="ctr" fontAlgn="ctr"/>
                      <a:r>
                        <a:rPr lang="en-GB" sz="1700" u="none" strike="noStrike" dirty="0">
                          <a:effectLst/>
                        </a:rPr>
                        <a:t>o </a:t>
                      </a:r>
                      <a:r>
                        <a:rPr lang="en-GB" sz="1700" u="none" strike="noStrike" dirty="0" err="1">
                          <a:effectLst/>
                        </a:rPr>
                        <a:t>centrală</a:t>
                      </a:r>
                      <a:r>
                        <a:rPr lang="en-GB" sz="1700" u="none" strike="noStrike" dirty="0">
                          <a:effectLst/>
                        </a:rPr>
                        <a:t> </a:t>
                      </a:r>
                      <a:r>
                        <a:rPr lang="en-GB" sz="1700" u="none" strike="noStrike" dirty="0" err="1">
                          <a:effectLst/>
                        </a:rPr>
                        <a:t>termica</a:t>
                      </a:r>
                      <a:r>
                        <a:rPr lang="en-GB" sz="1700" u="none" strike="noStrike" dirty="0">
                          <a:effectLst/>
                        </a:rPr>
                        <a:t> - </a:t>
                      </a:r>
                      <a:br>
                        <a:rPr lang="en-GB" sz="1700" u="none" strike="noStrike" dirty="0">
                          <a:effectLst/>
                        </a:rPr>
                      </a:br>
                      <a:r>
                        <a:rPr lang="en-GB" sz="1700" u="none" strike="noStrike" dirty="0">
                          <a:effectLst/>
                        </a:rPr>
                        <a:t>cu </a:t>
                      </a:r>
                      <a:r>
                        <a:rPr lang="en-GB" sz="1700" u="none" strike="noStrike" dirty="0" err="1">
                          <a:effectLst/>
                        </a:rPr>
                        <a:t>două</a:t>
                      </a:r>
                      <a:r>
                        <a:rPr lang="en-GB" sz="1700" u="none" strike="noStrike" dirty="0">
                          <a:effectLst/>
                        </a:rPr>
                        <a:t> </a:t>
                      </a:r>
                      <a:r>
                        <a:rPr lang="en-GB" sz="1700" u="none" strike="noStrike" dirty="0" err="1">
                          <a:effectLst/>
                        </a:rPr>
                        <a:t>cazane</a:t>
                      </a:r>
                      <a:endParaRPr lang="en-GB" sz="1700" b="0" i="0" u="none" strike="noStrike" dirty="0">
                        <a:solidFill>
                          <a:srgbClr val="000000"/>
                        </a:solidFill>
                        <a:effectLst/>
                        <a:latin typeface="Times New Roman" panose="02020603050405020304" pitchFamily="18" charset="0"/>
                      </a:endParaRPr>
                    </a:p>
                  </a:txBody>
                  <a:tcPr marL="6948" marR="6948" marT="6948" marB="0" anchor="ctr"/>
                </a:tc>
                <a:tc>
                  <a:txBody>
                    <a:bodyPr/>
                    <a:lstStyle/>
                    <a:p>
                      <a:pPr algn="ctr" fontAlgn="ctr"/>
                      <a:r>
                        <a:rPr lang="en-GB" sz="1700" u="none" strike="noStrike">
                          <a:effectLst/>
                        </a:rPr>
                        <a:t>BUDERUS</a:t>
                      </a:r>
                      <a:endParaRPr lang="en-GB" sz="1700" b="0" i="0" u="none" strike="noStrike">
                        <a:solidFill>
                          <a:srgbClr val="000000"/>
                        </a:solidFill>
                        <a:effectLst/>
                        <a:latin typeface="Times New Roman" panose="02020603050405020304" pitchFamily="18" charset="0"/>
                      </a:endParaRPr>
                    </a:p>
                  </a:txBody>
                  <a:tcPr marL="6948" marR="6948" marT="6948" marB="0" anchor="ctr"/>
                </a:tc>
                <a:tc>
                  <a:txBody>
                    <a:bodyPr/>
                    <a:lstStyle/>
                    <a:p>
                      <a:pPr algn="ctr" fontAlgn="ctr"/>
                      <a:r>
                        <a:rPr lang="en-GB" sz="1700" u="none" strike="noStrike" dirty="0">
                          <a:effectLst/>
                        </a:rPr>
                        <a:t>Pmax = 740 kW</a:t>
                      </a:r>
                      <a:endParaRPr lang="en-GB" sz="1700" b="0" i="0" u="none" strike="noStrike" dirty="0">
                        <a:solidFill>
                          <a:srgbClr val="000000"/>
                        </a:solidFill>
                        <a:effectLst/>
                        <a:latin typeface="Times New Roman" panose="02020603050405020304" pitchFamily="18" charset="0"/>
                      </a:endParaRPr>
                    </a:p>
                  </a:txBody>
                  <a:tcPr marL="6948" marR="6948" marT="6948" marB="0" anchor="ctr"/>
                </a:tc>
                <a:tc>
                  <a:txBody>
                    <a:bodyPr/>
                    <a:lstStyle/>
                    <a:p>
                      <a:pPr algn="ctr" fontAlgn="ctr"/>
                      <a:r>
                        <a:rPr lang="en-GB" sz="1700" u="none" strike="noStrike" dirty="0">
                          <a:effectLst/>
                        </a:rPr>
                        <a:t>an </a:t>
                      </a:r>
                      <a:r>
                        <a:rPr lang="en-GB" sz="1700" u="none" strike="noStrike" dirty="0" err="1">
                          <a:effectLst/>
                        </a:rPr>
                        <a:t>instalare</a:t>
                      </a:r>
                      <a:r>
                        <a:rPr lang="en-GB" sz="1700" u="none" strike="noStrike" dirty="0">
                          <a:effectLst/>
                        </a:rPr>
                        <a:t> 2005</a:t>
                      </a:r>
                      <a:endParaRPr lang="en-GB" sz="1700" b="0" i="0" u="none" strike="noStrike" dirty="0">
                        <a:solidFill>
                          <a:srgbClr val="000000"/>
                        </a:solidFill>
                        <a:effectLst/>
                        <a:latin typeface="Times New Roman" panose="02020603050405020304" pitchFamily="18" charset="0"/>
                      </a:endParaRPr>
                    </a:p>
                  </a:txBody>
                  <a:tcPr marL="6948" marR="6948" marT="6948" marB="0" anchor="ctr"/>
                </a:tc>
                <a:extLst>
                  <a:ext uri="{0D108BD9-81ED-4DB2-BD59-A6C34878D82A}">
                    <a16:rowId xmlns:a16="http://schemas.microsoft.com/office/drawing/2014/main" val="10000"/>
                  </a:ext>
                </a:extLst>
              </a:tr>
            </a:tbl>
          </a:graphicData>
        </a:graphic>
      </p:graphicFrame>
      <p:graphicFrame>
        <p:nvGraphicFramePr>
          <p:cNvPr id="5" name="Table 4">
            <a:extLst>
              <a:ext uri="{FF2B5EF4-FFF2-40B4-BE49-F238E27FC236}">
                <a16:creationId xmlns:a16="http://schemas.microsoft.com/office/drawing/2014/main" id="{480FF1F3-2B05-5CDF-EB63-A770DEDD2D07}"/>
              </a:ext>
            </a:extLst>
          </p:cNvPr>
          <p:cNvGraphicFramePr>
            <a:graphicFrameLocks noGrp="1"/>
          </p:cNvGraphicFramePr>
          <p:nvPr/>
        </p:nvGraphicFramePr>
        <p:xfrm>
          <a:off x="246063" y="4487863"/>
          <a:ext cx="8712200" cy="2422525"/>
        </p:xfrm>
        <a:graphic>
          <a:graphicData uri="http://schemas.openxmlformats.org/drawingml/2006/table">
            <a:tbl>
              <a:tblPr>
                <a:tableStyleId>{5C22544A-7EE6-4342-B048-85BDC9FD1C3A}</a:tableStyleId>
              </a:tblPr>
              <a:tblGrid>
                <a:gridCol w="2573925">
                  <a:extLst>
                    <a:ext uri="{9D8B030D-6E8A-4147-A177-3AD203B41FA5}">
                      <a16:colId xmlns:a16="http://schemas.microsoft.com/office/drawing/2014/main" val="20000"/>
                    </a:ext>
                  </a:extLst>
                </a:gridCol>
                <a:gridCol w="1592393">
                  <a:extLst>
                    <a:ext uri="{9D8B030D-6E8A-4147-A177-3AD203B41FA5}">
                      <a16:colId xmlns:a16="http://schemas.microsoft.com/office/drawing/2014/main" val="20001"/>
                    </a:ext>
                  </a:extLst>
                </a:gridCol>
                <a:gridCol w="1743626">
                  <a:extLst>
                    <a:ext uri="{9D8B030D-6E8A-4147-A177-3AD203B41FA5}">
                      <a16:colId xmlns:a16="http://schemas.microsoft.com/office/drawing/2014/main" val="20002"/>
                    </a:ext>
                  </a:extLst>
                </a:gridCol>
                <a:gridCol w="1352199">
                  <a:extLst>
                    <a:ext uri="{9D8B030D-6E8A-4147-A177-3AD203B41FA5}">
                      <a16:colId xmlns:a16="http://schemas.microsoft.com/office/drawing/2014/main" val="20003"/>
                    </a:ext>
                  </a:extLst>
                </a:gridCol>
                <a:gridCol w="1450057">
                  <a:extLst>
                    <a:ext uri="{9D8B030D-6E8A-4147-A177-3AD203B41FA5}">
                      <a16:colId xmlns:a16="http://schemas.microsoft.com/office/drawing/2014/main" val="20004"/>
                    </a:ext>
                  </a:extLst>
                </a:gridCol>
              </a:tblGrid>
              <a:tr h="709908">
                <a:tc>
                  <a:txBody>
                    <a:bodyPr/>
                    <a:lstStyle/>
                    <a:p>
                      <a:pPr algn="l" fontAlgn="ctr"/>
                      <a:r>
                        <a:rPr lang="en-GB" sz="1700" u="none" strike="noStrike" dirty="0">
                          <a:effectLst/>
                        </a:rPr>
                        <a:t>CAMIN - Strada </a:t>
                      </a:r>
                      <a:r>
                        <a:rPr lang="en-GB" sz="1700" u="none" strike="noStrike" dirty="0" err="1">
                          <a:effectLst/>
                        </a:rPr>
                        <a:t>Chibzuintei</a:t>
                      </a:r>
                      <a:r>
                        <a:rPr lang="en-GB" sz="1700" u="none" strike="noStrike" dirty="0">
                          <a:effectLst/>
                        </a:rPr>
                        <a:t>, nr. 2, sector 6, </a:t>
                      </a:r>
                      <a:r>
                        <a:rPr lang="en-GB" sz="1700" u="none" strike="noStrike" dirty="0" err="1">
                          <a:effectLst/>
                        </a:rPr>
                        <a:t>Bucuresti</a:t>
                      </a:r>
                      <a:r>
                        <a:rPr lang="en-GB" sz="1700" u="none" strike="noStrike" dirty="0">
                          <a:effectLst/>
                        </a:rPr>
                        <a:t> - A6</a:t>
                      </a:r>
                      <a:endParaRPr lang="en-GB" sz="1700" b="0" i="0" u="none" strike="noStrike" dirty="0">
                        <a:solidFill>
                          <a:srgbClr val="000000"/>
                        </a:solidFill>
                        <a:effectLst/>
                        <a:latin typeface="Times New Roman" panose="02020603050405020304" pitchFamily="18" charset="0"/>
                      </a:endParaRPr>
                    </a:p>
                  </a:txBody>
                  <a:tcPr marL="6947" marR="6947" marT="6950" marB="0" anchor="ctr"/>
                </a:tc>
                <a:tc rowSpan="3">
                  <a:txBody>
                    <a:bodyPr/>
                    <a:lstStyle/>
                    <a:p>
                      <a:pPr algn="ctr" fontAlgn="ctr"/>
                      <a:r>
                        <a:rPr lang="en-GB" sz="1700" u="none" strike="noStrike" dirty="0">
                          <a:effectLst/>
                        </a:rPr>
                        <a:t>o </a:t>
                      </a:r>
                      <a:r>
                        <a:rPr lang="en-GB" sz="1700" u="none" strike="noStrike" dirty="0" err="1">
                          <a:effectLst/>
                        </a:rPr>
                        <a:t>centrala</a:t>
                      </a:r>
                      <a:r>
                        <a:rPr lang="en-GB" sz="1700" u="none" strike="noStrike" dirty="0">
                          <a:effectLst/>
                        </a:rPr>
                        <a:t> </a:t>
                      </a:r>
                      <a:r>
                        <a:rPr lang="en-GB" sz="1700" u="none" strike="noStrike" dirty="0" err="1">
                          <a:effectLst/>
                        </a:rPr>
                        <a:t>termica</a:t>
                      </a:r>
                      <a:r>
                        <a:rPr lang="en-GB" sz="1700" u="none" strike="noStrike" dirty="0">
                          <a:effectLst/>
                        </a:rPr>
                        <a:t> </a:t>
                      </a:r>
                      <a:br>
                        <a:rPr lang="en-GB" sz="1700" u="none" strike="noStrike" dirty="0">
                          <a:effectLst/>
                        </a:rPr>
                      </a:br>
                      <a:r>
                        <a:rPr lang="en-GB" sz="1700" u="none" strike="noStrike" dirty="0">
                          <a:effectLst/>
                        </a:rPr>
                        <a:t>cu 4 </a:t>
                      </a:r>
                      <a:r>
                        <a:rPr lang="en-GB" sz="1700" u="none" strike="noStrike" dirty="0" err="1">
                          <a:effectLst/>
                        </a:rPr>
                        <a:t>cazane</a:t>
                      </a:r>
                      <a:endParaRPr lang="en-GB" sz="1700" b="0" i="0" u="none" strike="noStrike" dirty="0">
                        <a:solidFill>
                          <a:srgbClr val="000000"/>
                        </a:solidFill>
                        <a:effectLst/>
                        <a:latin typeface="Times New Roman" panose="02020603050405020304" pitchFamily="18" charset="0"/>
                      </a:endParaRPr>
                    </a:p>
                  </a:txBody>
                  <a:tcPr marL="6947" marR="6947" marT="6950" marB="0" anchor="ctr"/>
                </a:tc>
                <a:tc rowSpan="3">
                  <a:txBody>
                    <a:bodyPr/>
                    <a:lstStyle/>
                    <a:p>
                      <a:pPr algn="ctr" fontAlgn="ctr"/>
                      <a:r>
                        <a:rPr lang="en-GB" sz="1700" u="none" strike="noStrike">
                          <a:effectLst/>
                        </a:rPr>
                        <a:t>BUDERUS </a:t>
                      </a:r>
                      <a:br>
                        <a:rPr lang="en-GB" sz="1700" u="none" strike="noStrike">
                          <a:effectLst/>
                        </a:rPr>
                      </a:br>
                      <a:r>
                        <a:rPr lang="en-GB" sz="1700" u="none" strike="noStrike">
                          <a:effectLst/>
                        </a:rPr>
                        <a:t>ELCO Trigon XXL SE 1000</a:t>
                      </a:r>
                      <a:br>
                        <a:rPr lang="en-GB" sz="1700" u="none" strike="noStrike">
                          <a:effectLst/>
                        </a:rPr>
                      </a:br>
                      <a:endParaRPr lang="en-GB" sz="1700" b="0" i="0" u="none" strike="noStrike">
                        <a:solidFill>
                          <a:srgbClr val="000000"/>
                        </a:solidFill>
                        <a:effectLst/>
                        <a:latin typeface="Times New Roman" panose="02020603050405020304" pitchFamily="18" charset="0"/>
                      </a:endParaRPr>
                    </a:p>
                  </a:txBody>
                  <a:tcPr marL="6947" marR="6947" marT="6950" marB="0" anchor="ctr"/>
                </a:tc>
                <a:tc rowSpan="3">
                  <a:txBody>
                    <a:bodyPr/>
                    <a:lstStyle/>
                    <a:p>
                      <a:pPr algn="ctr" fontAlgn="ctr"/>
                      <a:r>
                        <a:rPr lang="en-GB" sz="1700" u="none" strike="noStrike">
                          <a:effectLst/>
                        </a:rPr>
                        <a:t>Pmax = 820 kW;</a:t>
                      </a:r>
                      <a:br>
                        <a:rPr lang="en-GB" sz="1700" u="none" strike="noStrike">
                          <a:effectLst/>
                        </a:rPr>
                      </a:br>
                      <a:r>
                        <a:rPr lang="en-GB" sz="1700" u="none" strike="noStrike">
                          <a:effectLst/>
                        </a:rPr>
                        <a:t>Pmax = 961 kW</a:t>
                      </a:r>
                      <a:endParaRPr lang="en-GB" sz="1700" b="0" i="0" u="none" strike="noStrike">
                        <a:solidFill>
                          <a:srgbClr val="000000"/>
                        </a:solidFill>
                        <a:effectLst/>
                        <a:latin typeface="Times New Roman" panose="02020603050405020304" pitchFamily="18" charset="0"/>
                      </a:endParaRPr>
                    </a:p>
                  </a:txBody>
                  <a:tcPr marL="6947" marR="6947" marT="6950" marB="0" anchor="ctr"/>
                </a:tc>
                <a:tc rowSpan="3">
                  <a:txBody>
                    <a:bodyPr/>
                    <a:lstStyle/>
                    <a:p>
                      <a:pPr algn="ctr" fontAlgn="ctr"/>
                      <a:r>
                        <a:rPr lang="en-GB" sz="1700" u="none" strike="noStrike" dirty="0">
                          <a:effectLst/>
                        </a:rPr>
                        <a:t>an </a:t>
                      </a:r>
                      <a:r>
                        <a:rPr lang="en-GB" sz="1700" u="none" strike="noStrike" dirty="0" err="1">
                          <a:effectLst/>
                        </a:rPr>
                        <a:t>instalare</a:t>
                      </a:r>
                      <a:r>
                        <a:rPr lang="en-GB" sz="1700" u="none" strike="noStrike">
                          <a:effectLst/>
                        </a:rPr>
                        <a:t> 2005</a:t>
                      </a:r>
                      <a:br>
                        <a:rPr lang="en-GB" sz="1700" u="none" strike="noStrike" dirty="0">
                          <a:effectLst/>
                        </a:rPr>
                      </a:br>
                      <a:r>
                        <a:rPr lang="en-GB" sz="1700" u="none" strike="noStrike" dirty="0">
                          <a:effectLst/>
                        </a:rPr>
                        <a:t>an </a:t>
                      </a:r>
                      <a:r>
                        <a:rPr lang="en-GB" sz="1700" u="none" strike="noStrike" dirty="0" err="1">
                          <a:effectLst/>
                        </a:rPr>
                        <a:t>instalare</a:t>
                      </a:r>
                      <a:r>
                        <a:rPr lang="en-GB" sz="1700" u="none" strike="noStrike" dirty="0">
                          <a:effectLst/>
                        </a:rPr>
                        <a:t> 2022</a:t>
                      </a:r>
                      <a:endParaRPr lang="en-GB" sz="1700" b="0" i="0" u="none" strike="noStrike" dirty="0">
                        <a:solidFill>
                          <a:srgbClr val="000000"/>
                        </a:solidFill>
                        <a:effectLst/>
                        <a:latin typeface="Times New Roman" panose="02020603050405020304" pitchFamily="18" charset="0"/>
                      </a:endParaRPr>
                    </a:p>
                  </a:txBody>
                  <a:tcPr marL="6947" marR="6947" marT="6950" marB="0" anchor="ctr"/>
                </a:tc>
                <a:extLst>
                  <a:ext uri="{0D108BD9-81ED-4DB2-BD59-A6C34878D82A}">
                    <a16:rowId xmlns:a16="http://schemas.microsoft.com/office/drawing/2014/main" val="10000"/>
                  </a:ext>
                </a:extLst>
              </a:tr>
              <a:tr h="669342">
                <a:tc>
                  <a:txBody>
                    <a:bodyPr/>
                    <a:lstStyle/>
                    <a:p>
                      <a:pPr algn="l" fontAlgn="ctr"/>
                      <a:r>
                        <a:rPr lang="en-GB" sz="1700" u="none" strike="noStrike" dirty="0">
                          <a:effectLst/>
                        </a:rPr>
                        <a:t>CAMIN - Strada </a:t>
                      </a:r>
                      <a:r>
                        <a:rPr lang="en-GB" sz="1700" u="none" strike="noStrike" dirty="0" err="1">
                          <a:effectLst/>
                        </a:rPr>
                        <a:t>Chibzuintei</a:t>
                      </a:r>
                      <a:r>
                        <a:rPr lang="en-GB" sz="1700" u="none" strike="noStrike" dirty="0">
                          <a:effectLst/>
                        </a:rPr>
                        <a:t>, nr. 2, sector 6, </a:t>
                      </a:r>
                      <a:r>
                        <a:rPr lang="en-GB" sz="1700" u="none" strike="noStrike" dirty="0" err="1">
                          <a:effectLst/>
                        </a:rPr>
                        <a:t>Bucuresti</a:t>
                      </a:r>
                      <a:r>
                        <a:rPr lang="en-GB" sz="1700" u="none" strike="noStrike" dirty="0">
                          <a:effectLst/>
                        </a:rPr>
                        <a:t> - A7</a:t>
                      </a:r>
                      <a:endParaRPr lang="en-GB" sz="1700" b="0" i="0" u="none" strike="noStrike" dirty="0">
                        <a:solidFill>
                          <a:srgbClr val="000000"/>
                        </a:solidFill>
                        <a:effectLst/>
                        <a:latin typeface="Times New Roman" panose="02020603050405020304" pitchFamily="18" charset="0"/>
                      </a:endParaRPr>
                    </a:p>
                  </a:txBody>
                  <a:tcPr marL="6947" marR="6947" marT="6950" marB="0" anchor="ctr"/>
                </a:tc>
                <a:tc vMerge="1">
                  <a:txBody>
                    <a:bodyPr/>
                    <a:lstStyle/>
                    <a:p>
                      <a:endParaRPr lang="x-none"/>
                    </a:p>
                  </a:txBody>
                  <a:tcPr/>
                </a:tc>
                <a:tc vMerge="1">
                  <a:txBody>
                    <a:bodyPr/>
                    <a:lstStyle/>
                    <a:p>
                      <a:endParaRPr lang="x-none"/>
                    </a:p>
                  </a:txBody>
                  <a:tcPr/>
                </a:tc>
                <a:tc vMerge="1">
                  <a:txBody>
                    <a:bodyPr/>
                    <a:lstStyle/>
                    <a:p>
                      <a:endParaRPr lang="x-none"/>
                    </a:p>
                  </a:txBody>
                  <a:tcPr/>
                </a:tc>
                <a:tc vMerge="1">
                  <a:txBody>
                    <a:bodyPr/>
                    <a:lstStyle/>
                    <a:p>
                      <a:endParaRPr lang="x-none"/>
                    </a:p>
                  </a:txBody>
                  <a:tcPr/>
                </a:tc>
                <a:extLst>
                  <a:ext uri="{0D108BD9-81ED-4DB2-BD59-A6C34878D82A}">
                    <a16:rowId xmlns:a16="http://schemas.microsoft.com/office/drawing/2014/main" val="10001"/>
                  </a:ext>
                </a:extLst>
              </a:tr>
              <a:tr h="1043275">
                <a:tc>
                  <a:txBody>
                    <a:bodyPr/>
                    <a:lstStyle/>
                    <a:p>
                      <a:pPr algn="l" fontAlgn="ctr"/>
                      <a:r>
                        <a:rPr lang="en-GB" sz="1700" u="none" strike="noStrike" dirty="0">
                          <a:effectLst/>
                        </a:rPr>
                        <a:t>CAMIN - Strada </a:t>
                      </a:r>
                      <a:r>
                        <a:rPr lang="en-GB" sz="1700" u="none" strike="noStrike" dirty="0" err="1">
                          <a:effectLst/>
                        </a:rPr>
                        <a:t>Chibzuintei</a:t>
                      </a:r>
                      <a:r>
                        <a:rPr lang="en-GB" sz="1700" u="none" strike="noStrike" dirty="0">
                          <a:effectLst/>
                        </a:rPr>
                        <a:t>, nr. 2, sector 6, </a:t>
                      </a:r>
                      <a:r>
                        <a:rPr lang="en-GB" sz="1700" u="none" strike="noStrike" dirty="0" err="1">
                          <a:effectLst/>
                        </a:rPr>
                        <a:t>Bucuresti</a:t>
                      </a:r>
                      <a:r>
                        <a:rPr lang="en-GB" sz="1700" u="none" strike="noStrike" dirty="0">
                          <a:effectLst/>
                        </a:rPr>
                        <a:t> - A8</a:t>
                      </a:r>
                    </a:p>
                    <a:p>
                      <a:pPr algn="l" fontAlgn="ctr"/>
                      <a:r>
                        <a:rPr lang="en-GB" sz="1700" b="0" i="0" u="none" strike="noStrike" dirty="0">
                          <a:solidFill>
                            <a:srgbClr val="000000"/>
                          </a:solidFill>
                          <a:effectLst/>
                          <a:latin typeface="Garamond" panose="02020404030301010803" pitchFamily="18" charset="0"/>
                        </a:rPr>
                        <a:t>(</a:t>
                      </a:r>
                      <a:r>
                        <a:rPr lang="en-GB" sz="1700" b="0" i="0" u="none" strike="noStrike" dirty="0" err="1">
                          <a:solidFill>
                            <a:srgbClr val="FF0000"/>
                          </a:solidFill>
                          <a:effectLst/>
                          <a:latin typeface="Garamond" panose="02020404030301010803" pitchFamily="18" charset="0"/>
                        </a:rPr>
                        <a:t>Toate</a:t>
                      </a:r>
                      <a:r>
                        <a:rPr lang="en-GB" sz="1700" b="0" i="0" u="none" strike="noStrike" dirty="0">
                          <a:solidFill>
                            <a:srgbClr val="FF0000"/>
                          </a:solidFill>
                          <a:effectLst/>
                          <a:latin typeface="Garamond" panose="02020404030301010803" pitchFamily="18" charset="0"/>
                        </a:rPr>
                        <a:t> </a:t>
                      </a:r>
                      <a:r>
                        <a:rPr lang="en-GB" sz="1700" b="0" i="0" u="none" strike="noStrike" dirty="0" err="1">
                          <a:solidFill>
                            <a:srgbClr val="FF0000"/>
                          </a:solidFill>
                          <a:effectLst/>
                          <a:latin typeface="Garamond" panose="02020404030301010803" pitchFamily="18" charset="0"/>
                        </a:rPr>
                        <a:t>trei</a:t>
                      </a:r>
                      <a:r>
                        <a:rPr lang="en-GB" sz="1700" b="0" i="0" u="none" strike="noStrike" dirty="0">
                          <a:solidFill>
                            <a:srgbClr val="FF0000"/>
                          </a:solidFill>
                          <a:effectLst/>
                          <a:latin typeface="Garamond" panose="02020404030301010803" pitchFamily="18" charset="0"/>
                        </a:rPr>
                        <a:t> </a:t>
                      </a:r>
                      <a:r>
                        <a:rPr lang="en-GB" sz="1700" b="0" i="0" u="none" strike="noStrike" dirty="0" err="1">
                          <a:solidFill>
                            <a:srgbClr val="FF0000"/>
                          </a:solidFill>
                          <a:effectLst/>
                          <a:latin typeface="Garamond" panose="02020404030301010803" pitchFamily="18" charset="0"/>
                        </a:rPr>
                        <a:t>corpurile</a:t>
                      </a:r>
                      <a:r>
                        <a:rPr lang="en-GB" sz="1700" b="0" i="0" u="none" strike="noStrike">
                          <a:solidFill>
                            <a:srgbClr val="FF0000"/>
                          </a:solidFill>
                          <a:effectLst/>
                          <a:latin typeface="Garamond" panose="02020404030301010803" pitchFamily="18" charset="0"/>
                        </a:rPr>
                        <a:t> A6,7,8 </a:t>
                      </a:r>
                      <a:r>
                        <a:rPr lang="en-GB" sz="1700" b="0" i="0" u="none" strike="noStrike" dirty="0">
                          <a:solidFill>
                            <a:srgbClr val="FF0000"/>
                          </a:solidFill>
                          <a:effectLst/>
                          <a:latin typeface="Garamond" panose="02020404030301010803" pitchFamily="18" charset="0"/>
                        </a:rPr>
                        <a:t>sunt </a:t>
                      </a:r>
                      <a:r>
                        <a:rPr lang="en-GB" sz="1700" b="0" i="0" u="none" strike="noStrike" dirty="0" err="1">
                          <a:solidFill>
                            <a:srgbClr val="FF0000"/>
                          </a:solidFill>
                          <a:effectLst/>
                          <a:latin typeface="Garamond" panose="02020404030301010803" pitchFamily="18" charset="0"/>
                        </a:rPr>
                        <a:t>izolate</a:t>
                      </a:r>
                      <a:r>
                        <a:rPr lang="en-GB" sz="1700" b="0" i="0" u="none" strike="noStrike" dirty="0">
                          <a:solidFill>
                            <a:srgbClr val="FF0000"/>
                          </a:solidFill>
                          <a:effectLst/>
                          <a:latin typeface="Garamond" panose="02020404030301010803" pitchFamily="18" charset="0"/>
                        </a:rPr>
                        <a:t> </a:t>
                      </a:r>
                      <a:r>
                        <a:rPr lang="en-GB" sz="1700" b="0" i="0" u="none" strike="noStrike" dirty="0" err="1">
                          <a:solidFill>
                            <a:srgbClr val="FF0000"/>
                          </a:solidFill>
                          <a:effectLst/>
                          <a:latin typeface="Garamond" panose="02020404030301010803" pitchFamily="18" charset="0"/>
                        </a:rPr>
                        <a:t>termic</a:t>
                      </a:r>
                      <a:r>
                        <a:rPr lang="en-GB" sz="1700" b="0" i="0" u="none" strike="noStrike" dirty="0">
                          <a:solidFill>
                            <a:srgbClr val="000000"/>
                          </a:solidFill>
                          <a:effectLst/>
                          <a:latin typeface="Garamond" panose="02020404030301010803" pitchFamily="18" charset="0"/>
                        </a:rPr>
                        <a:t>).</a:t>
                      </a:r>
                    </a:p>
                  </a:txBody>
                  <a:tcPr marL="6947" marR="6947" marT="6950" marB="0" anchor="ctr"/>
                </a:tc>
                <a:tc vMerge="1">
                  <a:txBody>
                    <a:bodyPr/>
                    <a:lstStyle/>
                    <a:p>
                      <a:endParaRPr lang="x-none"/>
                    </a:p>
                  </a:txBody>
                  <a:tcPr/>
                </a:tc>
                <a:tc vMerge="1">
                  <a:txBody>
                    <a:bodyPr/>
                    <a:lstStyle/>
                    <a:p>
                      <a:endParaRPr lang="x-none"/>
                    </a:p>
                  </a:txBody>
                  <a:tcPr/>
                </a:tc>
                <a:tc vMerge="1">
                  <a:txBody>
                    <a:bodyPr/>
                    <a:lstStyle/>
                    <a:p>
                      <a:endParaRPr lang="x-none"/>
                    </a:p>
                  </a:txBody>
                  <a:tcPr/>
                </a:tc>
                <a:tc vMerge="1">
                  <a:txBody>
                    <a:bodyPr/>
                    <a:lstStyle/>
                    <a:p>
                      <a:endParaRPr lang="x-none"/>
                    </a:p>
                  </a:txBody>
                  <a:tcPr/>
                </a:tc>
                <a:extLst>
                  <a:ext uri="{0D108BD9-81ED-4DB2-BD59-A6C34878D82A}">
                    <a16:rowId xmlns:a16="http://schemas.microsoft.com/office/drawing/2014/main" val="10002"/>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a:extLst>
              <a:ext uri="{FF2B5EF4-FFF2-40B4-BE49-F238E27FC236}">
                <a16:creationId xmlns:a16="http://schemas.microsoft.com/office/drawing/2014/main" id="{819D9301-6B7F-85C1-4C55-038B15A25587}"/>
              </a:ext>
            </a:extLst>
          </p:cNvPr>
          <p:cNvSpPr>
            <a:spLocks noGrp="1" noChangeArrowheads="1"/>
          </p:cNvSpPr>
          <p:nvPr>
            <p:ph type="title"/>
          </p:nvPr>
        </p:nvSpPr>
        <p:spPr>
          <a:xfrm>
            <a:off x="1276350" y="452438"/>
            <a:ext cx="6589713" cy="1031875"/>
          </a:xfrm>
        </p:spPr>
        <p:txBody>
          <a:bodyPr/>
          <a:lstStyle/>
          <a:p>
            <a:pPr eaLnBrk="1" hangingPunct="1"/>
            <a:r>
              <a:rPr lang="en-GB" altLang="ro-RO" sz="2400" b="1">
                <a:ln>
                  <a:noFill/>
                </a:ln>
              </a:rPr>
              <a:t>Prezentarea București </a:t>
            </a:r>
            <a:br>
              <a:rPr lang="en-GB" altLang="ro-RO" sz="2400" b="1">
                <a:ln>
                  <a:noFill/>
                </a:ln>
              </a:rPr>
            </a:br>
            <a:r>
              <a:rPr lang="en-GB" altLang="ro-RO" sz="2400" b="1">
                <a:ln>
                  <a:noFill/>
                </a:ln>
              </a:rPr>
              <a:t> informații generale, populație și climă</a:t>
            </a:r>
            <a:endParaRPr lang="ro-RO" altLang="ro-RO" sz="2400" b="1">
              <a:ln>
                <a:noFill/>
              </a:ln>
            </a:endParaRPr>
          </a:p>
        </p:txBody>
      </p:sp>
      <p:sp>
        <p:nvSpPr>
          <p:cNvPr id="18435" name="Content Placeholder 2">
            <a:extLst>
              <a:ext uri="{FF2B5EF4-FFF2-40B4-BE49-F238E27FC236}">
                <a16:creationId xmlns:a16="http://schemas.microsoft.com/office/drawing/2014/main" id="{D701ED93-712D-FA2E-F41F-7A9557EFE67A}"/>
              </a:ext>
            </a:extLst>
          </p:cNvPr>
          <p:cNvSpPr>
            <a:spLocks noGrp="1" noChangeArrowheads="1"/>
          </p:cNvSpPr>
          <p:nvPr>
            <p:ph idx="1"/>
          </p:nvPr>
        </p:nvSpPr>
        <p:spPr>
          <a:xfrm>
            <a:off x="684213" y="1731963"/>
            <a:ext cx="7418387" cy="3776662"/>
          </a:xfrm>
        </p:spPr>
        <p:txBody>
          <a:bodyPr/>
          <a:lstStyle/>
          <a:p>
            <a:pPr algn="just" eaLnBrk="1" hangingPunct="1"/>
            <a:r>
              <a:rPr lang="en-GB" altLang="ro-RO" sz="2000">
                <a:latin typeface="Times New Roman" panose="02020603050405020304" pitchFamily="18" charset="0"/>
                <a:cs typeface="Times New Roman" panose="02020603050405020304" pitchFamily="18" charset="0"/>
              </a:rPr>
              <a:t>București este capitala României, cel mai populat oraș și cel mai important centru industrial și comercial al țării. </a:t>
            </a:r>
          </a:p>
          <a:p>
            <a:pPr algn="just" eaLnBrk="1" hangingPunct="1"/>
            <a:r>
              <a:rPr lang="en-GB" altLang="ro-RO" sz="2000">
                <a:solidFill>
                  <a:srgbClr val="FF0000"/>
                </a:solidFill>
                <a:latin typeface="Times New Roman" panose="02020603050405020304" pitchFamily="18" charset="0"/>
                <a:cs typeface="Times New Roman" panose="02020603050405020304" pitchFamily="18" charset="0"/>
              </a:rPr>
              <a:t>Populația</a:t>
            </a:r>
            <a:r>
              <a:rPr lang="en-GB" altLang="ro-RO" sz="2000">
                <a:latin typeface="Times New Roman" panose="02020603050405020304" pitchFamily="18" charset="0"/>
                <a:cs typeface="Times New Roman" panose="02020603050405020304" pitchFamily="18" charset="0"/>
              </a:rPr>
              <a:t> stabilă de aproximativ 1,9 milioane de locuitori face ca Bucureștiul să se regăsească printre marile orașe din Uniunea Europeană. Conform unor estimări ce iau în considerare persoanele fără domiciliu în oraș, sau în tranzit, Bucureștiul adună în 2023 zilnic peste 3 milioane de oameni.</a:t>
            </a:r>
          </a:p>
          <a:p>
            <a:pPr algn="just" eaLnBrk="1" hangingPunct="1"/>
            <a:r>
              <a:rPr lang="en-GB" altLang="ro-RO" sz="2000">
                <a:solidFill>
                  <a:srgbClr val="FF0000"/>
                </a:solidFill>
                <a:latin typeface="Times New Roman" panose="02020603050405020304" pitchFamily="18" charset="0"/>
                <a:cs typeface="Times New Roman" panose="02020603050405020304" pitchFamily="18" charset="0"/>
              </a:rPr>
              <a:t>Clima în București </a:t>
            </a:r>
            <a:r>
              <a:rPr lang="en-GB" altLang="ro-RO" sz="2000">
                <a:latin typeface="Times New Roman" panose="02020603050405020304" pitchFamily="18" charset="0"/>
                <a:cs typeface="Times New Roman" panose="02020603050405020304" pitchFamily="18" charset="0"/>
              </a:rPr>
              <a:t>este specifică României, respectiv temperat-continentală. Sunt specifice patru anotimpuri: iarnă, primăvară, vară și toamnă. Iernile în București sunt destul de blânde, în timp ce, în ultimii ani, verile sunt foarte calde, chiar caniculare (cu temperaturi foarte ridicate de până la 35°C) și cu puține precipitații. Aceasta face ca diferențele de temperatură iarnă–vară să fie de până la 45 de grade (Primăria Municipiului București, 2021). </a:t>
            </a:r>
          </a:p>
          <a:p>
            <a:pPr algn="just" eaLnBrk="1" hangingPunct="1"/>
            <a:endParaRPr lang="en-GB" altLang="ro-RO" sz="2000">
              <a:latin typeface="Times New Roman" panose="02020603050405020304" pitchFamily="18" charset="0"/>
              <a:cs typeface="Times New Roman" panose="02020603050405020304" pitchFamily="18" charset="0"/>
            </a:endParaRPr>
          </a:p>
          <a:p>
            <a:pPr algn="just" eaLnBrk="1" hangingPunct="1"/>
            <a:endParaRPr lang="ro-RO" altLang="ro-RO" sz="2000">
              <a:latin typeface="Times New Roman" panose="02020603050405020304" pitchFamily="18" charset="0"/>
              <a:cs typeface="Times New Roman" panose="02020603050405020304"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673EC32-1304-F7FD-DA07-046CAE6F9289}"/>
              </a:ext>
            </a:extLst>
          </p:cNvPr>
          <p:cNvSpPr txBox="1"/>
          <p:nvPr/>
        </p:nvSpPr>
        <p:spPr>
          <a:xfrm>
            <a:off x="1530350" y="5300663"/>
            <a:ext cx="6083300" cy="600075"/>
          </a:xfrm>
          <a:prstGeom prst="rect">
            <a:avLst/>
          </a:prstGeom>
          <a:noFill/>
        </p:spPr>
        <p:txBody>
          <a:bodyPr wrap="none">
            <a:spAutoFit/>
          </a:bodyPr>
          <a:lstStyle/>
          <a:p>
            <a:pPr eaLnBrk="1" fontAlgn="auto" hangingPunct="1">
              <a:spcBef>
                <a:spcPts val="0"/>
              </a:spcBef>
              <a:spcAft>
                <a:spcPts val="0"/>
              </a:spcAft>
              <a:defRPr/>
            </a:pPr>
            <a:r>
              <a:rPr lang="de-DE" sz="3300" b="1" dirty="0" err="1">
                <a:solidFill>
                  <a:schemeClr val="accent1">
                    <a:lumMod val="50000"/>
                  </a:schemeClr>
                </a:solidFill>
                <a:latin typeface="Arial" charset="0"/>
              </a:rPr>
              <a:t>Multumim</a:t>
            </a:r>
            <a:r>
              <a:rPr lang="de-DE" sz="3300" b="1" dirty="0">
                <a:solidFill>
                  <a:schemeClr val="accent1">
                    <a:lumMod val="50000"/>
                  </a:schemeClr>
                </a:solidFill>
                <a:latin typeface="Arial" charset="0"/>
              </a:rPr>
              <a:t> </a:t>
            </a:r>
            <a:r>
              <a:rPr lang="de-DE" sz="3300" b="1" dirty="0" err="1">
                <a:solidFill>
                  <a:schemeClr val="accent1">
                    <a:lumMod val="50000"/>
                  </a:schemeClr>
                </a:solidFill>
                <a:latin typeface="Arial" charset="0"/>
              </a:rPr>
              <a:t>pentru</a:t>
            </a:r>
            <a:r>
              <a:rPr lang="de-DE" sz="3300" b="1" dirty="0">
                <a:solidFill>
                  <a:schemeClr val="accent1">
                    <a:lumMod val="50000"/>
                  </a:schemeClr>
                </a:solidFill>
                <a:latin typeface="Arial" charset="0"/>
              </a:rPr>
              <a:t> </a:t>
            </a:r>
            <a:r>
              <a:rPr lang="de-DE" sz="3300" b="1" dirty="0" err="1">
                <a:solidFill>
                  <a:schemeClr val="accent1">
                    <a:lumMod val="50000"/>
                  </a:schemeClr>
                </a:solidFill>
                <a:latin typeface="Arial" charset="0"/>
              </a:rPr>
              <a:t>atentia</a:t>
            </a:r>
            <a:r>
              <a:rPr lang="de-DE" sz="3300" b="1" dirty="0">
                <a:solidFill>
                  <a:schemeClr val="accent1">
                    <a:lumMod val="50000"/>
                  </a:schemeClr>
                </a:solidFill>
                <a:latin typeface="Arial" charset="0"/>
              </a:rPr>
              <a:t> </a:t>
            </a:r>
            <a:r>
              <a:rPr lang="de-DE" sz="3300" b="1" dirty="0" err="1">
                <a:solidFill>
                  <a:schemeClr val="accent1">
                    <a:lumMod val="50000"/>
                  </a:schemeClr>
                </a:solidFill>
                <a:latin typeface="Arial" charset="0"/>
              </a:rPr>
              <a:t>dvs</a:t>
            </a:r>
            <a:r>
              <a:rPr lang="de-DE" sz="3300" b="1" dirty="0">
                <a:solidFill>
                  <a:schemeClr val="accent1">
                    <a:lumMod val="50000"/>
                  </a:schemeClr>
                </a:solidFill>
                <a:latin typeface="Arial" charset="0"/>
              </a:rPr>
              <a:t>!</a:t>
            </a:r>
          </a:p>
        </p:txBody>
      </p:sp>
      <p:pic>
        <p:nvPicPr>
          <p:cNvPr id="36867" name="Picture 4" descr="Installing a Heat Pump with Existing Radiators -">
            <a:extLst>
              <a:ext uri="{FF2B5EF4-FFF2-40B4-BE49-F238E27FC236}">
                <a16:creationId xmlns:a16="http://schemas.microsoft.com/office/drawing/2014/main" id="{D4670482-A455-B9F5-D7D3-8AF36A0D0A4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73338" y="2566988"/>
            <a:ext cx="3997325" cy="267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a:extLst>
              <a:ext uri="{FF2B5EF4-FFF2-40B4-BE49-F238E27FC236}">
                <a16:creationId xmlns:a16="http://schemas.microsoft.com/office/drawing/2014/main" id="{84F26D14-C3B2-AEFC-AC87-7E32FE9863A0}"/>
              </a:ext>
            </a:extLst>
          </p:cNvPr>
          <p:cNvSpPr>
            <a:spLocks noGrp="1" noChangeArrowheads="1"/>
          </p:cNvSpPr>
          <p:nvPr>
            <p:ph type="title"/>
          </p:nvPr>
        </p:nvSpPr>
        <p:spPr>
          <a:xfrm>
            <a:off x="1009650" y="476250"/>
            <a:ext cx="6797675" cy="1304925"/>
          </a:xfrm>
        </p:spPr>
        <p:txBody>
          <a:bodyPr/>
          <a:lstStyle/>
          <a:p>
            <a:r>
              <a:rPr lang="en-GB" altLang="ro-RO" sz="2000" b="1">
                <a:ln>
                  <a:noFill/>
                </a:ln>
              </a:rPr>
              <a:t>Evoluţia temperaturii medii lunară, medie pe ţară, din România, în anul 2022, comparativ cu mediana intervalului climatologic standard (1991 - 2020)</a:t>
            </a:r>
            <a:endParaRPr lang="ro-RO" altLang="ro-RO" sz="2000" b="1">
              <a:ln>
                <a:noFill/>
              </a:ln>
            </a:endParaRPr>
          </a:p>
        </p:txBody>
      </p:sp>
      <p:sp>
        <p:nvSpPr>
          <p:cNvPr id="19459" name="Rectangle 2">
            <a:extLst>
              <a:ext uri="{FF2B5EF4-FFF2-40B4-BE49-F238E27FC236}">
                <a16:creationId xmlns:a16="http://schemas.microsoft.com/office/drawing/2014/main" id="{CDBE18EE-2562-CDBA-9790-C971833CAE00}"/>
              </a:ext>
            </a:extLst>
          </p:cNvPr>
          <p:cNvSpPr>
            <a:spLocks noChangeArrowheads="1"/>
          </p:cNvSpPr>
          <p:nvPr/>
        </p:nvSpPr>
        <p:spPr bwMode="auto">
          <a:xfrm>
            <a:off x="1042988" y="1989138"/>
            <a:ext cx="15122525" cy="46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endParaRPr lang="ro-RO" altLang="ro-RO"/>
          </a:p>
        </p:txBody>
      </p:sp>
      <p:pic>
        <p:nvPicPr>
          <p:cNvPr id="19460" name="Picture 1" descr="/Users/violeta/Library/Group Containers/UBF8T346G9.ms/WebArchiveCopyPasteTempFiles/com.microsoft.Word/figura_1.png">
            <a:extLst>
              <a:ext uri="{FF2B5EF4-FFF2-40B4-BE49-F238E27FC236}">
                <a16:creationId xmlns:a16="http://schemas.microsoft.com/office/drawing/2014/main" id="{B12F0ED8-D063-C1A6-22AF-B778610EAD9C}"/>
              </a:ext>
            </a:extLst>
          </p:cNvPr>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79500" y="2044700"/>
            <a:ext cx="6553200" cy="425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1" name="TextBox 3">
            <a:extLst>
              <a:ext uri="{FF2B5EF4-FFF2-40B4-BE49-F238E27FC236}">
                <a16:creationId xmlns:a16="http://schemas.microsoft.com/office/drawing/2014/main" id="{6CA55ABE-ACBD-B560-6CFE-6D912605F7EE}"/>
              </a:ext>
            </a:extLst>
          </p:cNvPr>
          <p:cNvSpPr txBox="1">
            <a:spLocks noChangeArrowheads="1"/>
          </p:cNvSpPr>
          <p:nvPr/>
        </p:nvSpPr>
        <p:spPr bwMode="auto">
          <a:xfrm>
            <a:off x="107950" y="6453188"/>
            <a:ext cx="87137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r>
              <a:rPr lang="ro-RO" altLang="ro-RO" sz="1400" i="1">
                <a:latin typeface="Times New Roman" panose="02020603050405020304" pitchFamily="18" charset="0"/>
                <a:cs typeface="Arial" panose="020B0604020202020204" pitchFamily="34" charset="0"/>
              </a:rPr>
              <a:t>Sursa: Administrația Națională de Meteorologie https://www.meteoromania.ro/clim/caracterizare-anuala/cc_2022.html</a:t>
            </a:r>
            <a:endParaRPr lang="ro-RO" altLang="ro-RO" sz="1400" i="1">
              <a:latin typeface="Arial" panose="020B0604020202020204" pitchFamily="34" charset="0"/>
              <a:cs typeface="Arial" panose="020B060402020202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a:extLst>
              <a:ext uri="{FF2B5EF4-FFF2-40B4-BE49-F238E27FC236}">
                <a16:creationId xmlns:a16="http://schemas.microsoft.com/office/drawing/2014/main" id="{A9F6576F-BC7D-99D8-3E30-480FE896B319}"/>
              </a:ext>
            </a:extLst>
          </p:cNvPr>
          <p:cNvSpPr>
            <a:spLocks noGrp="1" noChangeArrowheads="1"/>
          </p:cNvSpPr>
          <p:nvPr>
            <p:ph type="title"/>
          </p:nvPr>
        </p:nvSpPr>
        <p:spPr>
          <a:xfrm>
            <a:off x="1116013" y="260350"/>
            <a:ext cx="6589712" cy="1281113"/>
          </a:xfrm>
        </p:spPr>
        <p:txBody>
          <a:bodyPr/>
          <a:lstStyle/>
          <a:p>
            <a:pPr eaLnBrk="1" hangingPunct="1"/>
            <a:r>
              <a:rPr lang="en-GB" altLang="ro-RO" sz="2400" b="1">
                <a:ln>
                  <a:noFill/>
                </a:ln>
              </a:rPr>
              <a:t>Prezentarea București </a:t>
            </a:r>
            <a:br>
              <a:rPr lang="en-GB" altLang="ro-RO" sz="2400" b="1">
                <a:ln>
                  <a:noFill/>
                </a:ln>
              </a:rPr>
            </a:br>
            <a:r>
              <a:rPr lang="en-GB" altLang="ro-RO" sz="2400" b="1">
                <a:ln>
                  <a:noFill/>
                </a:ln>
              </a:rPr>
              <a:t>strategie energetică, potențial pentru tehnologii de energie regenerabilă, respectiv pompe de căldură</a:t>
            </a:r>
            <a:endParaRPr lang="ro-RO" altLang="ro-RO" sz="2400" b="1">
              <a:ln>
                <a:noFill/>
              </a:ln>
            </a:endParaRPr>
          </a:p>
        </p:txBody>
      </p:sp>
      <p:sp>
        <p:nvSpPr>
          <p:cNvPr id="20483" name="Content Placeholder 2">
            <a:extLst>
              <a:ext uri="{FF2B5EF4-FFF2-40B4-BE49-F238E27FC236}">
                <a16:creationId xmlns:a16="http://schemas.microsoft.com/office/drawing/2014/main" id="{517E9773-0B3B-3EBA-1E2B-7AC302659B99}"/>
              </a:ext>
            </a:extLst>
          </p:cNvPr>
          <p:cNvSpPr>
            <a:spLocks noGrp="1" noChangeArrowheads="1"/>
          </p:cNvSpPr>
          <p:nvPr>
            <p:ph idx="1"/>
          </p:nvPr>
        </p:nvSpPr>
        <p:spPr>
          <a:xfrm>
            <a:off x="323850" y="1731963"/>
            <a:ext cx="8424863" cy="3776662"/>
          </a:xfrm>
        </p:spPr>
        <p:txBody>
          <a:bodyPr/>
          <a:lstStyle/>
          <a:p>
            <a:pPr indent="457200" algn="just" eaLnBrk="1" hangingPunct="1">
              <a:lnSpc>
                <a:spcPct val="107000"/>
              </a:lnSpc>
            </a:pPr>
            <a:r>
              <a:rPr lang="ro-RO" altLang="ro-RO" sz="2000">
                <a:latin typeface="Times New Roman" panose="02020603050405020304" pitchFamily="18" charset="0"/>
                <a:cs typeface="Arial" panose="020B0604020202020204" pitchFamily="34" charset="0"/>
              </a:rPr>
              <a:t>Reprezentând în 2023 încă o noutate în România, pompele de căldură au început să devină din ce în ce mai utilizate în alte părți ale lumii. </a:t>
            </a:r>
          </a:p>
          <a:p>
            <a:pPr indent="457200" algn="just" eaLnBrk="1" hangingPunct="1">
              <a:lnSpc>
                <a:spcPct val="107000"/>
              </a:lnSpc>
            </a:pPr>
            <a:r>
              <a:rPr lang="ro-RO" altLang="ro-RO" sz="2000">
                <a:latin typeface="Times New Roman" panose="02020603050405020304" pitchFamily="18" charset="0"/>
                <a:cs typeface="Arial" panose="020B0604020202020204" pitchFamily="34" charset="0"/>
              </a:rPr>
              <a:t>La sfârșitul lui 2021, aproximativ 190 de milioane de pompe de căldură erau folosite pentru încălzirea clădirilor la nivel global.</a:t>
            </a:r>
          </a:p>
          <a:p>
            <a:pPr indent="457200" algn="just" eaLnBrk="1" hangingPunct="1">
              <a:lnSpc>
                <a:spcPct val="107000"/>
              </a:lnSpc>
            </a:pPr>
            <a:r>
              <a:rPr lang="ro-RO" altLang="ro-RO" sz="2000">
                <a:latin typeface="Times New Roman" panose="02020603050405020304" pitchFamily="18" charset="0"/>
                <a:cs typeface="Arial" panose="020B0604020202020204" pitchFamily="34" charset="0"/>
              </a:rPr>
              <a:t>Deoarece înlocuiesc combustibilii fosili cu căldura ambientală, pompele de căldură încep să devină o parte critică a strategiilor globale de decarbonificare. Tehnologia provoacă mai puține emisii de CO2 chiar și decât cele mai eficiente centrale pe  gaz. </a:t>
            </a:r>
            <a:endParaRPr lang="ro-RO" altLang="ro-RO" sz="2000">
              <a:latin typeface="Arial" panose="020B0604020202020204" pitchFamily="34" charset="0"/>
              <a:cs typeface="Arial" panose="020B0604020202020204" pitchFamily="34" charset="0"/>
            </a:endParaRPr>
          </a:p>
          <a:p>
            <a:pPr indent="457200" algn="just" eaLnBrk="1" hangingPunct="1">
              <a:lnSpc>
                <a:spcPct val="107000"/>
              </a:lnSpc>
            </a:pPr>
            <a:r>
              <a:rPr lang="ro-RO" altLang="ro-RO" sz="2000">
                <a:solidFill>
                  <a:srgbClr val="FF0000"/>
                </a:solidFill>
                <a:latin typeface="Times New Roman" panose="02020603050405020304" pitchFamily="18" charset="0"/>
                <a:cs typeface="Arial" panose="020B0604020202020204" pitchFamily="34" charset="0"/>
              </a:rPr>
              <a:t>Interesul pentru pompe de căldură a început să crească simțitor și în România</a:t>
            </a:r>
            <a:r>
              <a:rPr lang="ro-RO" altLang="ro-RO" sz="2000">
                <a:latin typeface="Times New Roman" panose="02020603050405020304" pitchFamily="18" charset="0"/>
                <a:cs typeface="Arial" panose="020B0604020202020204" pitchFamily="34" charset="0"/>
              </a:rPr>
              <a:t>, după ce criza energetică coroborată cu războiul din Ucraina a instaurat temerea unor facturi mari la gaze. Cu toate acestea, acest tip de instalații continuă să aibă prețuri inițiale destul de ridicate, iar programele de subvenții sunt puțin cunoscute și dificil de accesat.</a:t>
            </a:r>
            <a:endParaRPr lang="en-GB" altLang="ro-RO" sz="2000"/>
          </a:p>
          <a:p>
            <a:pPr indent="457200" eaLnBrk="1" hangingPunct="1"/>
            <a:endParaRPr lang="ro-RO" altLang="ro-RO" sz="20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a:extLst>
              <a:ext uri="{FF2B5EF4-FFF2-40B4-BE49-F238E27FC236}">
                <a16:creationId xmlns:a16="http://schemas.microsoft.com/office/drawing/2014/main" id="{6D5B4A39-2DF6-7CE6-0508-4CED7B4B7CB0}"/>
              </a:ext>
            </a:extLst>
          </p:cNvPr>
          <p:cNvSpPr>
            <a:spLocks noGrp="1" noChangeArrowheads="1"/>
          </p:cNvSpPr>
          <p:nvPr>
            <p:ph type="title"/>
          </p:nvPr>
        </p:nvSpPr>
        <p:spPr>
          <a:xfrm>
            <a:off x="1276350" y="452438"/>
            <a:ext cx="6589713" cy="1279525"/>
          </a:xfrm>
        </p:spPr>
        <p:txBody>
          <a:bodyPr/>
          <a:lstStyle/>
          <a:p>
            <a:pPr eaLnBrk="1" hangingPunct="1"/>
            <a:r>
              <a:rPr lang="en-GB" altLang="ro-RO" sz="2400" b="1">
                <a:ln>
                  <a:noFill/>
                </a:ln>
                <a:latin typeface="Times New Roman" panose="02020603050405020304" pitchFamily="18" charset="0"/>
                <a:cs typeface="Times New Roman" panose="02020603050405020304" pitchFamily="18" charset="0"/>
              </a:rPr>
              <a:t>Prezentarea ASE – istoric, strategie orientată către sustenabilitate</a:t>
            </a:r>
            <a:endParaRPr lang="ro-RO" altLang="ro-RO" sz="2400" b="1">
              <a:ln>
                <a:noFill/>
              </a:ln>
              <a:latin typeface="Times New Roman" panose="02020603050405020304" pitchFamily="18" charset="0"/>
              <a:cs typeface="Times New Roman" panose="02020603050405020304" pitchFamily="18" charset="0"/>
            </a:endParaRPr>
          </a:p>
        </p:txBody>
      </p:sp>
      <p:sp>
        <p:nvSpPr>
          <p:cNvPr id="21507" name="Content Placeholder 2">
            <a:extLst>
              <a:ext uri="{FF2B5EF4-FFF2-40B4-BE49-F238E27FC236}">
                <a16:creationId xmlns:a16="http://schemas.microsoft.com/office/drawing/2014/main" id="{067D37EB-3FA8-7960-D76A-F02050633882}"/>
              </a:ext>
            </a:extLst>
          </p:cNvPr>
          <p:cNvSpPr>
            <a:spLocks noGrp="1" noChangeArrowheads="1"/>
          </p:cNvSpPr>
          <p:nvPr>
            <p:ph idx="1"/>
          </p:nvPr>
        </p:nvSpPr>
        <p:spPr>
          <a:xfrm>
            <a:off x="684213" y="1844675"/>
            <a:ext cx="7418387" cy="3776663"/>
          </a:xfrm>
        </p:spPr>
        <p:txBody>
          <a:bodyPr/>
          <a:lstStyle/>
          <a:p>
            <a:pPr indent="457200" algn="just" eaLnBrk="1" hangingPunct="1">
              <a:lnSpc>
                <a:spcPct val="107000"/>
              </a:lnSpc>
            </a:pPr>
            <a:r>
              <a:rPr lang="ro-RO" altLang="ro-RO" sz="2000">
                <a:latin typeface="Times New Roman" panose="02020603050405020304" pitchFamily="18" charset="0"/>
                <a:ea typeface="Arial" panose="020B0604020202020204" pitchFamily="34" charset="0"/>
                <a:cs typeface="Times New Roman" panose="02020603050405020304" pitchFamily="18" charset="0"/>
              </a:rPr>
              <a:t>Înfiinţată prin Decret Regal, la 6 aprilie 1913, Academia de Studii Economice din Bucuresti (ASE București - denumirea actuală datând din anul 1967) </a:t>
            </a:r>
            <a:r>
              <a:rPr lang="en-GB" altLang="ro-RO" sz="2000">
                <a:latin typeface="Times New Roman" panose="02020603050405020304" pitchFamily="18" charset="0"/>
                <a:ea typeface="Arial" panose="020B0604020202020204" pitchFamily="34" charset="0"/>
                <a:cs typeface="Times New Roman" panose="02020603050405020304" pitchFamily="18" charset="0"/>
              </a:rPr>
              <a:t>este o universitate dinamică, într-o adaptare permanentă la cerințele economiei de piață, în strânsă legătură cu mediul de afaceri, oferind mereu noi oportunități de învățare și de carieră viitorilor săi absolvenți. </a:t>
            </a:r>
            <a:endParaRPr lang="ro-RO" altLang="ro-RO" sz="2000">
              <a:latin typeface="Times New Roman" panose="02020603050405020304" pitchFamily="18" charset="0"/>
              <a:ea typeface="Arial" panose="020B0604020202020204" pitchFamily="34" charset="0"/>
              <a:cs typeface="Times New Roman" panose="02020603050405020304" pitchFamily="18" charset="0"/>
            </a:endParaRPr>
          </a:p>
          <a:p>
            <a:pPr indent="457200" algn="just" eaLnBrk="1" hangingPunct="1">
              <a:lnSpc>
                <a:spcPct val="107000"/>
              </a:lnSpc>
            </a:pPr>
            <a:r>
              <a:rPr lang="ro-RO" altLang="ro-RO" sz="2000">
                <a:solidFill>
                  <a:srgbClr val="FF0000"/>
                </a:solidFill>
                <a:latin typeface="Times New Roman" panose="02020603050405020304" pitchFamily="18" charset="0"/>
                <a:ea typeface="Arial" panose="020B0604020202020204" pitchFamily="34" charset="0"/>
                <a:cs typeface="Times New Roman" panose="02020603050405020304" pitchFamily="18" charset="0"/>
              </a:rPr>
              <a:t>Unul dintre scopurile principale se referă la implicarea în rezolvarea problemelor comunității și atingerea obiectivelor privitoare la dezvoltarea durabilă asumate de statele membre ONU. </a:t>
            </a:r>
          </a:p>
          <a:p>
            <a:pPr indent="457200" algn="just" eaLnBrk="1" hangingPunct="1">
              <a:lnSpc>
                <a:spcPct val="107000"/>
              </a:lnSpc>
            </a:pPr>
            <a:r>
              <a:rPr lang="ro-RO" altLang="ro-RO" sz="2000">
                <a:solidFill>
                  <a:srgbClr val="FF0000"/>
                </a:solidFill>
                <a:latin typeface="Times New Roman" panose="02020603050405020304" pitchFamily="18" charset="0"/>
                <a:ea typeface="Arial" panose="020B0604020202020204" pitchFamily="34" charset="0"/>
                <a:cs typeface="Times New Roman" panose="02020603050405020304" pitchFamily="18" charset="0"/>
              </a:rPr>
              <a:t>Această direcție este ofertantă pentru potențialul de a introduce noi tehnologii care să ajute la un consum eficient și sustenabil.</a:t>
            </a:r>
            <a:endParaRPr lang="en-GB" altLang="ro-RO" sz="2000">
              <a:solidFill>
                <a:srgbClr val="FF0000"/>
              </a:solidFill>
              <a:latin typeface="Times New Roman" panose="02020603050405020304" pitchFamily="18" charset="0"/>
              <a:ea typeface="Arial" panose="020B0604020202020204" pitchFamily="34" charset="0"/>
              <a:cs typeface="Times New Roman" panose="02020603050405020304" pitchFamily="18" charset="0"/>
            </a:endParaRPr>
          </a:p>
          <a:p>
            <a:pPr indent="457200" eaLnBrk="1" hangingPunct="1"/>
            <a:endParaRPr lang="ro-RO" altLang="ro-RO" sz="2000">
              <a:latin typeface="Times New Roman" panose="02020603050405020304" pitchFamily="18" charset="0"/>
              <a:ea typeface="Arial" panose="020B0604020202020204" pitchFamily="34" charset="0"/>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a:extLst>
              <a:ext uri="{FF2B5EF4-FFF2-40B4-BE49-F238E27FC236}">
                <a16:creationId xmlns:a16="http://schemas.microsoft.com/office/drawing/2014/main" id="{41855280-87A2-D7E2-2125-E0570A7F9D5D}"/>
              </a:ext>
            </a:extLst>
          </p:cNvPr>
          <p:cNvSpPr>
            <a:spLocks noGrp="1" noChangeArrowheads="1"/>
          </p:cNvSpPr>
          <p:nvPr>
            <p:ph type="title"/>
          </p:nvPr>
        </p:nvSpPr>
        <p:spPr>
          <a:xfrm>
            <a:off x="1276350" y="452438"/>
            <a:ext cx="6589713" cy="960437"/>
          </a:xfrm>
        </p:spPr>
        <p:txBody>
          <a:bodyPr/>
          <a:lstStyle/>
          <a:p>
            <a:pPr eaLnBrk="1" hangingPunct="1"/>
            <a:r>
              <a:rPr lang="en-GB" altLang="ro-RO" sz="2400" b="1">
                <a:ln>
                  <a:noFill/>
                </a:ln>
                <a:latin typeface="Times New Roman" panose="02020603050405020304" pitchFamily="18" charset="0"/>
                <a:cs typeface="Times New Roman" panose="02020603050405020304" pitchFamily="18" charset="0"/>
              </a:rPr>
              <a:t>Prezentarea ASE – clădiri </a:t>
            </a:r>
            <a:endParaRPr lang="ro-RO" altLang="ro-RO" sz="2400" b="1">
              <a:ln>
                <a:noFill/>
              </a:ln>
              <a:latin typeface="Times New Roman" panose="02020603050405020304" pitchFamily="18" charset="0"/>
              <a:cs typeface="Times New Roman" panose="02020603050405020304" pitchFamily="18" charset="0"/>
            </a:endParaRPr>
          </a:p>
        </p:txBody>
      </p:sp>
      <p:sp>
        <p:nvSpPr>
          <p:cNvPr id="22531" name="Content Placeholder 2">
            <a:extLst>
              <a:ext uri="{FF2B5EF4-FFF2-40B4-BE49-F238E27FC236}">
                <a16:creationId xmlns:a16="http://schemas.microsoft.com/office/drawing/2014/main" id="{AEA0A5D1-E4DB-CEB0-538A-F8EF6B3A8C8E}"/>
              </a:ext>
            </a:extLst>
          </p:cNvPr>
          <p:cNvSpPr>
            <a:spLocks noGrp="1" noChangeArrowheads="1"/>
          </p:cNvSpPr>
          <p:nvPr>
            <p:ph idx="1"/>
          </p:nvPr>
        </p:nvSpPr>
        <p:spPr>
          <a:xfrm>
            <a:off x="323850" y="1268413"/>
            <a:ext cx="8351838" cy="3776662"/>
          </a:xfrm>
        </p:spPr>
        <p:txBody>
          <a:bodyPr/>
          <a:lstStyle/>
          <a:p>
            <a:pPr indent="457200" algn="just" eaLnBrk="1" hangingPunct="1">
              <a:lnSpc>
                <a:spcPct val="107000"/>
              </a:lnSpc>
            </a:pPr>
            <a:r>
              <a:rPr lang="ro-RO" altLang="ro-RO" sz="1900">
                <a:latin typeface="Times New Roman" panose="02020603050405020304" pitchFamily="18" charset="0"/>
                <a:ea typeface="Arial" panose="020B0604020202020204" pitchFamily="34" charset="0"/>
                <a:cs typeface="Times New Roman" panose="02020603050405020304" pitchFamily="18" charset="0"/>
              </a:rPr>
              <a:t>Universitatea reprezintă un promotor al cunoașterii, culturii și al respectului față de arhitectura deosebită. </a:t>
            </a:r>
          </a:p>
          <a:p>
            <a:pPr indent="457200" algn="just" eaLnBrk="1" hangingPunct="1">
              <a:lnSpc>
                <a:spcPct val="107000"/>
              </a:lnSpc>
            </a:pPr>
            <a:r>
              <a:rPr lang="ro-RO" altLang="ro-RO" sz="1900">
                <a:latin typeface="Times New Roman" panose="02020603050405020304" pitchFamily="18" charset="0"/>
                <a:ea typeface="Arial" panose="020B0604020202020204" pitchFamily="34" charset="0"/>
                <a:cs typeface="Times New Roman" panose="02020603050405020304" pitchFamily="18" charset="0"/>
              </a:rPr>
              <a:t>ASE București are în total </a:t>
            </a:r>
            <a:r>
              <a:rPr lang="ro-RO" altLang="ro-RO" sz="1900">
                <a:solidFill>
                  <a:srgbClr val="FF0000"/>
                </a:solidFill>
                <a:latin typeface="Times New Roman" panose="02020603050405020304" pitchFamily="18" charset="0"/>
                <a:ea typeface="Arial" panose="020B0604020202020204" pitchFamily="34" charset="0"/>
                <a:cs typeface="Times New Roman" panose="02020603050405020304" pitchFamily="18" charset="0"/>
              </a:rPr>
              <a:t>9 clădiri care servesc ca spații de învățământ</a:t>
            </a:r>
            <a:r>
              <a:rPr lang="ro-RO" altLang="ro-RO" sz="1900">
                <a:latin typeface="Times New Roman" panose="02020603050405020304" pitchFamily="18" charset="0"/>
                <a:ea typeface="Arial" panose="020B0604020202020204" pitchFamily="34" charset="0"/>
                <a:cs typeface="Times New Roman" panose="02020603050405020304" pitchFamily="18" charset="0"/>
              </a:rPr>
              <a:t>, majoritatea fiind amplasate în zona Pieții Romane: 1. </a:t>
            </a:r>
            <a:r>
              <a:rPr lang="ro-RO" altLang="ro-RO" sz="1800">
                <a:latin typeface="Times New Roman" panose="02020603050405020304" pitchFamily="18" charset="0"/>
                <a:ea typeface="Arial" panose="020B0604020202020204" pitchFamily="34" charset="0"/>
                <a:cs typeface="Times New Roman" panose="02020603050405020304" pitchFamily="18" charset="0"/>
              </a:rPr>
              <a:t>Clădirea Victor Slăvescu (Calea Griviței nr.2-2A), 2. Clădirea Paul Bran sau Moxa (Str. Mihail Moxa nr.5-7), 3. Clădirea Ion Angelescu sau Bastiliei (Str. Căderea Bastiliei nr. 2-10), 4. Clădirea Mihai Eminescu sau Comerț (Bd. Dacia nr.41), 5. Clădirea Virgil Madgearu sau Cibernetica (Calea Dorobanți nr.15-17), 6. Clădirea Stanislav Cihoschi (Strada Stanislav Cihoschi nr.5), 7. </a:t>
            </a:r>
            <a:r>
              <a:rPr lang="ro-RO" altLang="ro-RO" sz="1800">
                <a:solidFill>
                  <a:srgbClr val="000000"/>
                </a:solidFill>
                <a:latin typeface="Times New Roman" panose="02020603050405020304" pitchFamily="18" charset="0"/>
                <a:ea typeface="Arial" panose="020B0604020202020204" pitchFamily="34" charset="0"/>
                <a:cs typeface="Times New Roman" panose="02020603050405020304" pitchFamily="18" charset="0"/>
              </a:rPr>
              <a:t>Sala de Sport (Strada Stanislav Cihoschi nr.9),</a:t>
            </a:r>
            <a:r>
              <a:rPr lang="ro-RO" altLang="ro-RO" sz="1400">
                <a:ea typeface="Arial" panose="020B0604020202020204" pitchFamily="34" charset="0"/>
                <a:cs typeface="Times New Roman" panose="02020603050405020304" pitchFamily="18" charset="0"/>
              </a:rPr>
              <a:t>  </a:t>
            </a:r>
            <a:r>
              <a:rPr lang="ro-RO" altLang="ro-RO" sz="1800">
                <a:latin typeface="Times New Roman" panose="02020603050405020304" pitchFamily="18" charset="0"/>
                <a:ea typeface="Arial" panose="020B0604020202020204" pitchFamily="34" charset="0"/>
                <a:cs typeface="Times New Roman" panose="02020603050405020304" pitchFamily="18" charset="0"/>
              </a:rPr>
              <a:t>8. Clădirea Ionescu Dumitru (Str. Tache Ionescu nr.11) și 9. Clădirea Occidentului (Str. Occidentului nr. 7).</a:t>
            </a:r>
            <a:r>
              <a:rPr lang="ro-RO" altLang="ro-RO" sz="1600">
                <a:ea typeface="Arial" panose="020B0604020202020204" pitchFamily="34" charset="0"/>
                <a:cs typeface="Times New Roman" panose="02020603050405020304" pitchFamily="18" charset="0"/>
              </a:rPr>
              <a:t> </a:t>
            </a:r>
          </a:p>
          <a:p>
            <a:pPr indent="457200" algn="just" eaLnBrk="1" hangingPunct="1">
              <a:lnSpc>
                <a:spcPct val="107000"/>
              </a:lnSpc>
            </a:pPr>
            <a:r>
              <a:rPr lang="ro-RO" altLang="ro-RO" sz="1900">
                <a:latin typeface="Times New Roman" panose="02020603050405020304" pitchFamily="18" charset="0"/>
                <a:ea typeface="Arial" panose="020B0604020202020204" pitchFamily="34" charset="0"/>
                <a:cs typeface="Times New Roman" panose="02020603050405020304" pitchFamily="18" charset="0"/>
              </a:rPr>
              <a:t>ASE București deține de asemenea </a:t>
            </a:r>
            <a:r>
              <a:rPr lang="ro-RO" altLang="ro-RO" sz="1900">
                <a:solidFill>
                  <a:srgbClr val="FF0000"/>
                </a:solidFill>
                <a:latin typeface="Times New Roman" panose="02020603050405020304" pitchFamily="18" charset="0"/>
                <a:ea typeface="Arial" panose="020B0604020202020204" pitchFamily="34" charset="0"/>
                <a:cs typeface="Times New Roman" panose="02020603050405020304" pitchFamily="18" charset="0"/>
              </a:rPr>
              <a:t>clădiri care servesc pentru căminele universității </a:t>
            </a:r>
            <a:r>
              <a:rPr lang="ro-RO" altLang="ro-RO" sz="1900">
                <a:latin typeface="Times New Roman" panose="02020603050405020304" pitchFamily="18" charset="0"/>
                <a:ea typeface="Arial" panose="020B0604020202020204" pitchFamily="34" charset="0"/>
                <a:cs typeface="Times New Roman" panose="02020603050405020304" pitchFamily="18" charset="0"/>
              </a:rPr>
              <a:t>amplasate în cele 7 campusuri: Complexul Moxa, Complexul Belvedere Nou, Complexul Belvedere Vechi, Complexul Agronomie, Căminul Occidentului și Căminul Vitan, Tei C1.</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Box 3">
            <a:extLst>
              <a:ext uri="{FF2B5EF4-FFF2-40B4-BE49-F238E27FC236}">
                <a16:creationId xmlns:a16="http://schemas.microsoft.com/office/drawing/2014/main" id="{62F66408-E4B8-A987-BC17-2983BA304216}"/>
              </a:ext>
            </a:extLst>
          </p:cNvPr>
          <p:cNvSpPr txBox="1">
            <a:spLocks noChangeArrowheads="1"/>
          </p:cNvSpPr>
          <p:nvPr/>
        </p:nvSpPr>
        <p:spPr bwMode="auto">
          <a:xfrm>
            <a:off x="684213" y="439738"/>
            <a:ext cx="7920037" cy="115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ctr" eaLnBrk="1" hangingPunct="1">
              <a:lnSpc>
                <a:spcPct val="107000"/>
              </a:lnSpc>
            </a:pPr>
            <a:r>
              <a:rPr lang="ro-RO" altLang="ro-RO" sz="2200" b="1">
                <a:latin typeface="Times New Roman" panose="02020603050405020304" pitchFamily="18" charset="0"/>
                <a:cs typeface="Times New Roman" panose="02020603050405020304" pitchFamily="18" charset="0"/>
              </a:rPr>
              <a:t>Principalele clădiri publice din cadrul ASE cu evidențierea</a:t>
            </a:r>
            <a:endParaRPr lang="ro-RO" altLang="ro-RO" sz="2200">
              <a:latin typeface="Arial" panose="020B0604020202020204" pitchFamily="34" charset="0"/>
              <a:cs typeface="Arial" panose="020B0604020202020204" pitchFamily="34" charset="0"/>
            </a:endParaRPr>
          </a:p>
          <a:p>
            <a:pPr algn="ctr" eaLnBrk="1" hangingPunct="1">
              <a:lnSpc>
                <a:spcPct val="107000"/>
              </a:lnSpc>
            </a:pPr>
            <a:r>
              <a:rPr lang="ro-RO" altLang="ro-RO" sz="2200" b="1">
                <a:latin typeface="Times New Roman" panose="02020603050405020304" pitchFamily="18" charset="0"/>
                <a:cs typeface="Times New Roman" panose="02020603050405020304" pitchFamily="18" charset="0"/>
              </a:rPr>
              <a:t> surselor de încălzire (1)</a:t>
            </a:r>
            <a:endParaRPr lang="ro-RO" altLang="ro-RO" sz="2200">
              <a:latin typeface="Arial" panose="020B0604020202020204" pitchFamily="34" charset="0"/>
              <a:cs typeface="Arial" panose="020B0604020202020204" pitchFamily="34" charset="0"/>
            </a:endParaRPr>
          </a:p>
          <a:p>
            <a:pPr eaLnBrk="1" hangingPunct="1"/>
            <a:endParaRPr lang="ro-RO" altLang="ro-RO" sz="2200"/>
          </a:p>
        </p:txBody>
      </p:sp>
      <p:pic>
        <p:nvPicPr>
          <p:cNvPr id="23555" name="Picture 2">
            <a:extLst>
              <a:ext uri="{FF2B5EF4-FFF2-40B4-BE49-F238E27FC236}">
                <a16:creationId xmlns:a16="http://schemas.microsoft.com/office/drawing/2014/main" id="{E0565FAD-ECED-01D9-66C0-1CC619A7766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25" y="1550988"/>
            <a:ext cx="9093200" cy="396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Box 3">
            <a:extLst>
              <a:ext uri="{FF2B5EF4-FFF2-40B4-BE49-F238E27FC236}">
                <a16:creationId xmlns:a16="http://schemas.microsoft.com/office/drawing/2014/main" id="{57B47F74-E3E8-D4B2-CBD2-FCEB266B592A}"/>
              </a:ext>
            </a:extLst>
          </p:cNvPr>
          <p:cNvSpPr txBox="1">
            <a:spLocks noChangeArrowheads="1"/>
          </p:cNvSpPr>
          <p:nvPr/>
        </p:nvSpPr>
        <p:spPr bwMode="auto">
          <a:xfrm>
            <a:off x="1547813" y="404813"/>
            <a:ext cx="5903912" cy="151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ctr" eaLnBrk="1" hangingPunct="1">
              <a:lnSpc>
                <a:spcPct val="107000"/>
              </a:lnSpc>
            </a:pPr>
            <a:r>
              <a:rPr lang="ro-RO" altLang="ro-RO" sz="2200" b="1">
                <a:latin typeface="Times New Roman" panose="02020603050405020304" pitchFamily="18" charset="0"/>
                <a:cs typeface="Times New Roman" panose="02020603050405020304" pitchFamily="18" charset="0"/>
              </a:rPr>
              <a:t>Principalele clădiri publice din cadrul ASE cu evidențierea</a:t>
            </a:r>
            <a:endParaRPr lang="ro-RO" altLang="ro-RO" sz="2200">
              <a:latin typeface="Arial" panose="020B0604020202020204" pitchFamily="34" charset="0"/>
              <a:cs typeface="Arial" panose="020B0604020202020204" pitchFamily="34" charset="0"/>
            </a:endParaRPr>
          </a:p>
          <a:p>
            <a:pPr algn="ctr" eaLnBrk="1" hangingPunct="1">
              <a:lnSpc>
                <a:spcPct val="107000"/>
              </a:lnSpc>
            </a:pPr>
            <a:r>
              <a:rPr lang="ro-RO" altLang="ro-RO" sz="2200" b="1">
                <a:latin typeface="Times New Roman" panose="02020603050405020304" pitchFamily="18" charset="0"/>
                <a:cs typeface="Times New Roman" panose="02020603050405020304" pitchFamily="18" charset="0"/>
              </a:rPr>
              <a:t> surselor de încălzire (2)</a:t>
            </a:r>
            <a:endParaRPr lang="ro-RO" altLang="ro-RO" sz="2200">
              <a:latin typeface="Arial" panose="020B0604020202020204" pitchFamily="34" charset="0"/>
              <a:cs typeface="Arial" panose="020B0604020202020204" pitchFamily="34" charset="0"/>
            </a:endParaRPr>
          </a:p>
          <a:p>
            <a:pPr eaLnBrk="1" hangingPunct="1"/>
            <a:endParaRPr lang="ro-RO" altLang="ro-RO" sz="2200"/>
          </a:p>
        </p:txBody>
      </p:sp>
      <p:pic>
        <p:nvPicPr>
          <p:cNvPr id="24579" name="Picture 1">
            <a:extLst>
              <a:ext uri="{FF2B5EF4-FFF2-40B4-BE49-F238E27FC236}">
                <a16:creationId xmlns:a16="http://schemas.microsoft.com/office/drawing/2014/main" id="{8D61C2BD-21F9-A221-F80B-573B052C9F1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50" y="2133600"/>
            <a:ext cx="908050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Box 3">
            <a:extLst>
              <a:ext uri="{FF2B5EF4-FFF2-40B4-BE49-F238E27FC236}">
                <a16:creationId xmlns:a16="http://schemas.microsoft.com/office/drawing/2014/main" id="{AB9FE4A4-2026-DBFC-515F-F365BBE8800B}"/>
              </a:ext>
            </a:extLst>
          </p:cNvPr>
          <p:cNvSpPr txBox="1">
            <a:spLocks noChangeArrowheads="1"/>
          </p:cNvSpPr>
          <p:nvPr/>
        </p:nvSpPr>
        <p:spPr bwMode="auto">
          <a:xfrm>
            <a:off x="1630363" y="327025"/>
            <a:ext cx="5902325" cy="151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ctr" eaLnBrk="1" hangingPunct="1">
              <a:lnSpc>
                <a:spcPct val="107000"/>
              </a:lnSpc>
            </a:pPr>
            <a:r>
              <a:rPr lang="ro-RO" altLang="ro-RO" sz="2200" b="1">
                <a:latin typeface="Times New Roman" panose="02020603050405020304" pitchFamily="18" charset="0"/>
                <a:cs typeface="Times New Roman" panose="02020603050405020304" pitchFamily="18" charset="0"/>
              </a:rPr>
              <a:t>Principalele clădiri publice din cadrul ASE cu evidențierea</a:t>
            </a:r>
            <a:endParaRPr lang="ro-RO" altLang="ro-RO" sz="2200">
              <a:latin typeface="Arial" panose="020B0604020202020204" pitchFamily="34" charset="0"/>
              <a:cs typeface="Arial" panose="020B0604020202020204" pitchFamily="34" charset="0"/>
            </a:endParaRPr>
          </a:p>
          <a:p>
            <a:pPr algn="ctr" eaLnBrk="1" hangingPunct="1">
              <a:lnSpc>
                <a:spcPct val="107000"/>
              </a:lnSpc>
            </a:pPr>
            <a:r>
              <a:rPr lang="ro-RO" altLang="ro-RO" sz="2200" b="1">
                <a:latin typeface="Times New Roman" panose="02020603050405020304" pitchFamily="18" charset="0"/>
                <a:cs typeface="Times New Roman" panose="02020603050405020304" pitchFamily="18" charset="0"/>
              </a:rPr>
              <a:t> surselor de încălzire (3)</a:t>
            </a:r>
            <a:endParaRPr lang="ro-RO" altLang="ro-RO" sz="2200">
              <a:latin typeface="Arial" panose="020B0604020202020204" pitchFamily="34" charset="0"/>
              <a:cs typeface="Arial" panose="020B0604020202020204" pitchFamily="34" charset="0"/>
            </a:endParaRPr>
          </a:p>
          <a:p>
            <a:pPr eaLnBrk="1" hangingPunct="1"/>
            <a:endParaRPr lang="ro-RO" altLang="ro-RO" sz="2200"/>
          </a:p>
        </p:txBody>
      </p:sp>
      <p:pic>
        <p:nvPicPr>
          <p:cNvPr id="25603" name="Picture 2">
            <a:extLst>
              <a:ext uri="{FF2B5EF4-FFF2-40B4-BE49-F238E27FC236}">
                <a16:creationId xmlns:a16="http://schemas.microsoft.com/office/drawing/2014/main" id="{9A425EF7-68D8-6468-78DC-98BC5F5432C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75" y="1628775"/>
            <a:ext cx="90551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D9B247"/>
      </a:accent1>
      <a:accent2>
        <a:srgbClr val="CC702D"/>
      </a:accent2>
      <a:accent3>
        <a:srgbClr val="B53A31"/>
      </a:accent3>
      <a:accent4>
        <a:srgbClr val="815F56"/>
      </a:accent4>
      <a:accent5>
        <a:srgbClr val="AE9E7C"/>
      </a:accent5>
      <a:accent6>
        <a:srgbClr val="7B8864"/>
      </a:accent6>
      <a:hlink>
        <a:srgbClr val="BB7826"/>
      </a:hlink>
      <a:folHlink>
        <a:srgbClr val="CF9C5F"/>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E4E49EB0-FB00-41F5-9359-4843D783A23D}"/>
    </a:ext>
  </a:extLst>
</a:theme>
</file>

<file path=ppt/theme/theme2.xml><?xml version="1.0" encoding="utf-8"?>
<a:theme xmlns:a="http://schemas.openxmlformats.org/drawingml/2006/main" name="Temă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{B150A9BB-C04B-BD4F-BD4F-8506AE62517E}tf10001064</Template>
  <TotalTime>3689</TotalTime>
  <Words>1362</Words>
  <Application>Microsoft Office PowerPoint</Application>
  <PresentationFormat>On-screen Show (4:3)</PresentationFormat>
  <Paragraphs>136</Paragraphs>
  <Slides>20</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Garamond</vt:lpstr>
      <vt:lpstr>Arial</vt:lpstr>
      <vt:lpstr>Calibri</vt:lpstr>
      <vt:lpstr>Palatino Linotype</vt:lpstr>
      <vt:lpstr>Times New Roman</vt:lpstr>
      <vt:lpstr>Organic</vt:lpstr>
      <vt:lpstr>STUDIU DE CAZ PRIVIND POTENȚIALUL DE INTRODUCERE A POMPELOR DE CĂLDURĂ ȘI A STOCĂRII TERMICE A ENERGIEI PENTRU ASE BUCUREȘTI   Prof.univ.dr. Violeta Mihaela Dinca Prof.univ.dr. Adrian Tantau</vt:lpstr>
      <vt:lpstr>Prezentarea București   informații generale, populație și climă</vt:lpstr>
      <vt:lpstr>Evoluţia temperaturii medii lunară, medie pe ţară, din România, în anul 2022, comparativ cu mediana intervalului climatologic standard (1991 - 2020)</vt:lpstr>
      <vt:lpstr>Prezentarea București  strategie energetică, potențial pentru tehnologii de energie regenerabilă, respectiv pompe de căldură</vt:lpstr>
      <vt:lpstr>Prezentarea ASE – istoric, strategie orientată către sustenabilitate</vt:lpstr>
      <vt:lpstr>Prezentarea ASE – clădiri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Evaluare vizită de teren centrale termice ale ASE București (1)</vt:lpstr>
      <vt:lpstr>Evaluare vizită de teren centrale termice ale ASE București (2)</vt:lpstr>
      <vt:lpstr>PowerPoint Presentation</vt:lpstr>
    </vt:vector>
  </TitlesOfParts>
  <Company>HOME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 management des relations  avec les clients</dc:title>
  <dc:creator>Alexa Vijeu</dc:creator>
  <cp:lastModifiedBy>Marian Oancea</cp:lastModifiedBy>
  <cp:revision>451</cp:revision>
  <dcterms:created xsi:type="dcterms:W3CDTF">2007-05-03T17:43:41Z</dcterms:created>
  <dcterms:modified xsi:type="dcterms:W3CDTF">2023-09-15T09:55:24Z</dcterms:modified>
</cp:coreProperties>
</file>