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67" r:id="rId5"/>
    <p:sldMasterId id="2147483706" r:id="rId6"/>
  </p:sldMasterIdLst>
  <p:notesMasterIdLst>
    <p:notesMasterId r:id="rId21"/>
  </p:notesMasterIdLst>
  <p:handoutMasterIdLst>
    <p:handoutMasterId r:id="rId22"/>
  </p:handoutMasterIdLst>
  <p:sldIdLst>
    <p:sldId id="272" r:id="rId7"/>
    <p:sldId id="273" r:id="rId8"/>
    <p:sldId id="287" r:id="rId9"/>
    <p:sldId id="256" r:id="rId10"/>
    <p:sldId id="283" r:id="rId11"/>
    <p:sldId id="286" r:id="rId12"/>
    <p:sldId id="275" r:id="rId13"/>
    <p:sldId id="277" r:id="rId14"/>
    <p:sldId id="282" r:id="rId15"/>
    <p:sldId id="280" r:id="rId16"/>
    <p:sldId id="281" r:id="rId17"/>
    <p:sldId id="285" r:id="rId18"/>
    <p:sldId id="279" r:id="rId19"/>
    <p:sldId id="274" r:id="rId20"/>
  </p:sldIdLst>
  <p:sldSz cx="12192000" cy="6858000"/>
  <p:notesSz cx="6858000" cy="9144000"/>
  <p:defaultTextStyle>
    <a:defPPr>
      <a:defRPr lang="nb-NO"/>
    </a:defPPr>
    <a:lvl1pPr marL="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07246B-3022-4964-1582-F84A2084EA61}" name="August Brækken" initials="AB" userId="S::August.Brakken@sintef.no::97fa5dba-2d5b-489e-9be0-df7b14520e0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4B978"/>
    <a:srgbClr val="CDFAE1"/>
    <a:srgbClr val="EFCC61"/>
    <a:srgbClr val="DB8784"/>
    <a:srgbClr val="EAD7A0"/>
    <a:srgbClr val="DE9D9B"/>
    <a:srgbClr val="BB7FA8"/>
    <a:srgbClr val="003C65"/>
    <a:srgbClr val="00BD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5A0B7E-2B32-48A0-A495-78A9B20ED8B6}" v="161" dt="2023-09-07T12:18:52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31" autoAdjust="0"/>
    <p:restoredTop sz="94660"/>
  </p:normalViewPr>
  <p:slideViewPr>
    <p:cSldViewPr snapToGrid="0">
      <p:cViewPr varScale="1">
        <p:scale>
          <a:sx n="70" d="100"/>
          <a:sy n="70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gust Brækken" userId="97fa5dba-2d5b-489e-9be0-df7b14520e05" providerId="ADAL" clId="{FF5A0B7E-2B32-48A0-A495-78A9B20ED8B6}"/>
    <pc:docChg chg="undo custSel addSld delSld modSld sldOrd">
      <pc:chgData name="August Brækken" userId="97fa5dba-2d5b-489e-9be0-df7b14520e05" providerId="ADAL" clId="{FF5A0B7E-2B32-48A0-A495-78A9B20ED8B6}" dt="2023-09-08T06:53:31.051" v="5015" actId="20577"/>
      <pc:docMkLst>
        <pc:docMk/>
      </pc:docMkLst>
      <pc:sldChg chg="addSp delSp modSp mod">
        <pc:chgData name="August Brækken" userId="97fa5dba-2d5b-489e-9be0-df7b14520e05" providerId="ADAL" clId="{FF5A0B7E-2B32-48A0-A495-78A9B20ED8B6}" dt="2023-09-06T13:47:51.953" v="2291" actId="1036"/>
        <pc:sldMkLst>
          <pc:docMk/>
          <pc:sldMk cId="3224225183" sldId="256"/>
        </pc:sldMkLst>
        <pc:spChg chg="add mod">
          <ac:chgData name="August Brækken" userId="97fa5dba-2d5b-489e-9be0-df7b14520e05" providerId="ADAL" clId="{FF5A0B7E-2B32-48A0-A495-78A9B20ED8B6}" dt="2023-09-06T13:47:51.953" v="2291" actId="1036"/>
          <ac:spMkLst>
            <pc:docMk/>
            <pc:sldMk cId="3224225183" sldId="256"/>
            <ac:spMk id="2" creationId="{65294A80-F510-8B7E-F81C-C45D53347EE8}"/>
          </ac:spMkLst>
        </pc:spChg>
        <pc:spChg chg="del mod">
          <ac:chgData name="August Brækken" userId="97fa5dba-2d5b-489e-9be0-df7b14520e05" providerId="ADAL" clId="{FF5A0B7E-2B32-48A0-A495-78A9B20ED8B6}" dt="2023-09-06T13:06:42.310" v="2246" actId="478"/>
          <ac:spMkLst>
            <pc:docMk/>
            <pc:sldMk cId="3224225183" sldId="256"/>
            <ac:spMk id="4" creationId="{8AC68A98-2417-48D5-A967-1B2E6626490F}"/>
          </ac:spMkLst>
        </pc:spChg>
        <pc:spChg chg="del mod">
          <ac:chgData name="August Brækken" userId="97fa5dba-2d5b-489e-9be0-df7b14520e05" providerId="ADAL" clId="{FF5A0B7E-2B32-48A0-A495-78A9B20ED8B6}" dt="2023-09-06T13:07:05.083" v="2250" actId="478"/>
          <ac:spMkLst>
            <pc:docMk/>
            <pc:sldMk cId="3224225183" sldId="256"/>
            <ac:spMk id="5" creationId="{43574111-0BD5-4E8A-A4E9-B1E78D5E8EEB}"/>
          </ac:spMkLst>
        </pc:spChg>
        <pc:spChg chg="mod">
          <ac:chgData name="August Brækken" userId="97fa5dba-2d5b-489e-9be0-df7b14520e05" providerId="ADAL" clId="{FF5A0B7E-2B32-48A0-A495-78A9B20ED8B6}" dt="2023-09-05T12:56:54.124" v="147" actId="20577"/>
          <ac:spMkLst>
            <pc:docMk/>
            <pc:sldMk cId="3224225183" sldId="256"/>
            <ac:spMk id="6" creationId="{31773011-9FE8-BFE2-40FD-60969F3F3DE3}"/>
          </ac:spMkLst>
        </pc:spChg>
        <pc:spChg chg="del mod">
          <ac:chgData name="August Brækken" userId="97fa5dba-2d5b-489e-9be0-df7b14520e05" providerId="ADAL" clId="{FF5A0B7E-2B32-48A0-A495-78A9B20ED8B6}" dt="2023-09-06T13:07:02.106" v="2249" actId="478"/>
          <ac:spMkLst>
            <pc:docMk/>
            <pc:sldMk cId="3224225183" sldId="256"/>
            <ac:spMk id="15" creationId="{3A53813D-2EDD-3B4F-B40B-F7C9DCEFA968}"/>
          </ac:spMkLst>
        </pc:spChg>
        <pc:spChg chg="del">
          <ac:chgData name="August Brækken" userId="97fa5dba-2d5b-489e-9be0-df7b14520e05" providerId="ADAL" clId="{FF5A0B7E-2B32-48A0-A495-78A9B20ED8B6}" dt="2023-09-05T12:56:18.224" v="122" actId="478"/>
          <ac:spMkLst>
            <pc:docMk/>
            <pc:sldMk cId="3224225183" sldId="256"/>
            <ac:spMk id="24" creationId="{F7CD3AAB-9CF9-004A-9EE5-E2DC37352993}"/>
          </ac:spMkLst>
        </pc:spChg>
        <pc:spChg chg="del mod">
          <ac:chgData name="August Brækken" userId="97fa5dba-2d5b-489e-9be0-df7b14520e05" providerId="ADAL" clId="{FF5A0B7E-2B32-48A0-A495-78A9B20ED8B6}" dt="2023-09-06T13:06:44.554" v="2247" actId="478"/>
          <ac:spMkLst>
            <pc:docMk/>
            <pc:sldMk cId="3224225183" sldId="256"/>
            <ac:spMk id="26" creationId="{C49B0CBF-9190-2343-8D4F-0262A5622EA0}"/>
          </ac:spMkLst>
        </pc:spChg>
        <pc:spChg chg="del mod">
          <ac:chgData name="August Brækken" userId="97fa5dba-2d5b-489e-9be0-df7b14520e05" providerId="ADAL" clId="{FF5A0B7E-2B32-48A0-A495-78A9B20ED8B6}" dt="2023-09-06T13:07:01.219" v="2248" actId="478"/>
          <ac:spMkLst>
            <pc:docMk/>
            <pc:sldMk cId="3224225183" sldId="256"/>
            <ac:spMk id="27" creationId="{469EDBFB-E6CD-6743-B5BD-6FB7A4576C58}"/>
          </ac:spMkLst>
        </pc:spChg>
        <pc:spChg chg="del">
          <ac:chgData name="August Brækken" userId="97fa5dba-2d5b-489e-9be0-df7b14520e05" providerId="ADAL" clId="{FF5A0B7E-2B32-48A0-A495-78A9B20ED8B6}" dt="2023-09-05T12:56:18.224" v="122" actId="478"/>
          <ac:spMkLst>
            <pc:docMk/>
            <pc:sldMk cId="3224225183" sldId="256"/>
            <ac:spMk id="32" creationId="{E89F2F21-E158-F84F-B929-840F4B72FB54}"/>
          </ac:spMkLst>
        </pc:spChg>
        <pc:spChg chg="del">
          <ac:chgData name="August Brækken" userId="97fa5dba-2d5b-489e-9be0-df7b14520e05" providerId="ADAL" clId="{FF5A0B7E-2B32-48A0-A495-78A9B20ED8B6}" dt="2023-09-05T12:56:18.224" v="122" actId="478"/>
          <ac:spMkLst>
            <pc:docMk/>
            <pc:sldMk cId="3224225183" sldId="256"/>
            <ac:spMk id="33" creationId="{E68B5E09-D863-8D4E-AE49-CE6416704FDB}"/>
          </ac:spMkLst>
        </pc:spChg>
        <pc:picChg chg="del">
          <ac:chgData name="August Brækken" userId="97fa5dba-2d5b-489e-9be0-df7b14520e05" providerId="ADAL" clId="{FF5A0B7E-2B32-48A0-A495-78A9B20ED8B6}" dt="2023-09-05T12:56:18.224" v="122" actId="478"/>
          <ac:picMkLst>
            <pc:docMk/>
            <pc:sldMk cId="3224225183" sldId="256"/>
            <ac:picMk id="2" creationId="{AD656AC4-A0A7-D27D-2B73-ED22D6BF6499}"/>
          </ac:picMkLst>
        </pc:picChg>
        <pc:picChg chg="add mod">
          <ac:chgData name="August Brækken" userId="97fa5dba-2d5b-489e-9be0-df7b14520e05" providerId="ADAL" clId="{FF5A0B7E-2B32-48A0-A495-78A9B20ED8B6}" dt="2023-09-06T13:10:37.168" v="2261" actId="688"/>
          <ac:picMkLst>
            <pc:docMk/>
            <pc:sldMk cId="3224225183" sldId="256"/>
            <ac:picMk id="7" creationId="{7171A937-F199-4836-AB7F-11AC620A567A}"/>
          </ac:picMkLst>
        </pc:picChg>
        <pc:picChg chg="del mod">
          <ac:chgData name="August Brækken" userId="97fa5dba-2d5b-489e-9be0-df7b14520e05" providerId="ADAL" clId="{FF5A0B7E-2B32-48A0-A495-78A9B20ED8B6}" dt="2023-09-06T13:08:34.386" v="2255" actId="478"/>
          <ac:picMkLst>
            <pc:docMk/>
            <pc:sldMk cId="3224225183" sldId="256"/>
            <ac:picMk id="28" creationId="{C1CF1C1D-6C5C-5D43-8162-3E1F34F72200}"/>
          </ac:picMkLst>
        </pc:picChg>
      </pc:sldChg>
      <pc:sldChg chg="modSp mod">
        <pc:chgData name="August Brækken" userId="97fa5dba-2d5b-489e-9be0-df7b14520e05" providerId="ADAL" clId="{FF5A0B7E-2B32-48A0-A495-78A9B20ED8B6}" dt="2023-09-05T14:35:30.268" v="250" actId="20577"/>
        <pc:sldMkLst>
          <pc:docMk/>
          <pc:sldMk cId="3619548704" sldId="272"/>
        </pc:sldMkLst>
        <pc:spChg chg="mod">
          <ac:chgData name="August Brækken" userId="97fa5dba-2d5b-489e-9be0-df7b14520e05" providerId="ADAL" clId="{FF5A0B7E-2B32-48A0-A495-78A9B20ED8B6}" dt="2023-09-05T14:35:30.268" v="250" actId="20577"/>
          <ac:spMkLst>
            <pc:docMk/>
            <pc:sldMk cId="3619548704" sldId="272"/>
            <ac:spMk id="9" creationId="{6A3DDAB3-5855-3F9D-CF22-7CB003F2AEEC}"/>
          </ac:spMkLst>
        </pc:spChg>
      </pc:sldChg>
      <pc:sldChg chg="addSp delSp modSp mod">
        <pc:chgData name="August Brækken" userId="97fa5dba-2d5b-489e-9be0-df7b14520e05" providerId="ADAL" clId="{FF5A0B7E-2B32-48A0-A495-78A9B20ED8B6}" dt="2023-09-07T11:39:32.606" v="4622" actId="6549"/>
        <pc:sldMkLst>
          <pc:docMk/>
          <pc:sldMk cId="3254351504" sldId="273"/>
        </pc:sldMkLst>
        <pc:spChg chg="mod">
          <ac:chgData name="August Brækken" userId="97fa5dba-2d5b-489e-9be0-df7b14520e05" providerId="ADAL" clId="{FF5A0B7E-2B32-48A0-A495-78A9B20ED8B6}" dt="2023-09-07T11:39:32.606" v="4622" actId="6549"/>
          <ac:spMkLst>
            <pc:docMk/>
            <pc:sldMk cId="3254351504" sldId="273"/>
            <ac:spMk id="7" creationId="{C9EB49E6-F218-B959-CE40-297A4FAE8456}"/>
          </ac:spMkLst>
        </pc:spChg>
        <pc:spChg chg="del mod">
          <ac:chgData name="August Brækken" userId="97fa5dba-2d5b-489e-9be0-df7b14520e05" providerId="ADAL" clId="{FF5A0B7E-2B32-48A0-A495-78A9B20ED8B6}" dt="2023-09-07T11:31:52.758" v="4297" actId="478"/>
          <ac:spMkLst>
            <pc:docMk/>
            <pc:sldMk cId="3254351504" sldId="273"/>
            <ac:spMk id="10" creationId="{A49B3FB0-7CF1-0E86-C0B0-3B0F3F0DB50B}"/>
          </ac:spMkLst>
        </pc:spChg>
        <pc:spChg chg="add del mod">
          <ac:chgData name="August Brækken" userId="97fa5dba-2d5b-489e-9be0-df7b14520e05" providerId="ADAL" clId="{FF5A0B7E-2B32-48A0-A495-78A9B20ED8B6}" dt="2023-09-07T11:31:57.583" v="4298" actId="478"/>
          <ac:spMkLst>
            <pc:docMk/>
            <pc:sldMk cId="3254351504" sldId="273"/>
            <ac:spMk id="11" creationId="{5B647EA8-03F3-03F2-4D92-7F347A5A6AFA}"/>
          </ac:spMkLst>
        </pc:spChg>
      </pc:sldChg>
      <pc:sldChg chg="modSp mod">
        <pc:chgData name="August Brækken" userId="97fa5dba-2d5b-489e-9be0-df7b14520e05" providerId="ADAL" clId="{FF5A0B7E-2B32-48A0-A495-78A9B20ED8B6}" dt="2023-09-07T10:46:19.030" v="4084" actId="6549"/>
        <pc:sldMkLst>
          <pc:docMk/>
          <pc:sldMk cId="333437753" sldId="275"/>
        </pc:sldMkLst>
        <pc:spChg chg="mod">
          <ac:chgData name="August Brækken" userId="97fa5dba-2d5b-489e-9be0-df7b14520e05" providerId="ADAL" clId="{FF5A0B7E-2B32-48A0-A495-78A9B20ED8B6}" dt="2023-09-07T10:46:19.030" v="4084" actId="6549"/>
          <ac:spMkLst>
            <pc:docMk/>
            <pc:sldMk cId="333437753" sldId="275"/>
            <ac:spMk id="7" creationId="{C9EB49E6-F218-B959-CE40-297A4FAE8456}"/>
          </ac:spMkLst>
        </pc:spChg>
        <pc:picChg chg="mod">
          <ac:chgData name="August Brækken" userId="97fa5dba-2d5b-489e-9be0-df7b14520e05" providerId="ADAL" clId="{FF5A0B7E-2B32-48A0-A495-78A9B20ED8B6}" dt="2023-09-07T08:38:07.574" v="3848" actId="1037"/>
          <ac:picMkLst>
            <pc:docMk/>
            <pc:sldMk cId="333437753" sldId="275"/>
            <ac:picMk id="3" creationId="{00E85046-660E-D438-609B-33142DABE55E}"/>
          </ac:picMkLst>
        </pc:picChg>
      </pc:sldChg>
      <pc:sldChg chg="addSp modSp mod">
        <pc:chgData name="August Brækken" userId="97fa5dba-2d5b-489e-9be0-df7b14520e05" providerId="ADAL" clId="{FF5A0B7E-2B32-48A0-A495-78A9B20ED8B6}" dt="2023-09-07T12:22:45.258" v="5014" actId="20577"/>
        <pc:sldMkLst>
          <pc:docMk/>
          <pc:sldMk cId="489712268" sldId="277"/>
        </pc:sldMkLst>
        <pc:spChg chg="mod">
          <ac:chgData name="August Brækken" userId="97fa5dba-2d5b-489e-9be0-df7b14520e05" providerId="ADAL" clId="{FF5A0B7E-2B32-48A0-A495-78A9B20ED8B6}" dt="2023-09-07T10:50:12.202" v="4116" actId="20577"/>
          <ac:spMkLst>
            <pc:docMk/>
            <pc:sldMk cId="489712268" sldId="277"/>
            <ac:spMk id="2" creationId="{5E63FFE0-C04E-F56C-E694-D45AEC856001}"/>
          </ac:spMkLst>
        </pc:spChg>
        <pc:spChg chg="add mod">
          <ac:chgData name="August Brækken" userId="97fa5dba-2d5b-489e-9be0-df7b14520e05" providerId="ADAL" clId="{FF5A0B7E-2B32-48A0-A495-78A9B20ED8B6}" dt="2023-09-07T11:19:38.216" v="4221" actId="1038"/>
          <ac:spMkLst>
            <pc:docMk/>
            <pc:sldMk cId="489712268" sldId="277"/>
            <ac:spMk id="4" creationId="{02D897E6-5139-27EE-40A3-7178B298291B}"/>
          </ac:spMkLst>
        </pc:spChg>
        <pc:spChg chg="mod">
          <ac:chgData name="August Brækken" userId="97fa5dba-2d5b-489e-9be0-df7b14520e05" providerId="ADAL" clId="{FF5A0B7E-2B32-48A0-A495-78A9B20ED8B6}" dt="2023-09-07T12:22:45.258" v="5014" actId="20577"/>
          <ac:spMkLst>
            <pc:docMk/>
            <pc:sldMk cId="489712268" sldId="277"/>
            <ac:spMk id="6" creationId="{12ED8E11-A6EF-C213-FC8F-1630F784C230}"/>
          </ac:spMkLst>
        </pc:spChg>
        <pc:spChg chg="add mod">
          <ac:chgData name="August Brækken" userId="97fa5dba-2d5b-489e-9be0-df7b14520e05" providerId="ADAL" clId="{FF5A0B7E-2B32-48A0-A495-78A9B20ED8B6}" dt="2023-09-07T11:19:44.665" v="4225" actId="1038"/>
          <ac:spMkLst>
            <pc:docMk/>
            <pc:sldMk cId="489712268" sldId="277"/>
            <ac:spMk id="7" creationId="{2DD0FCDE-0880-EF37-2DA2-FBDE746EA7DE}"/>
          </ac:spMkLst>
        </pc:spChg>
        <pc:spChg chg="add mod">
          <ac:chgData name="August Brækken" userId="97fa5dba-2d5b-489e-9be0-df7b14520e05" providerId="ADAL" clId="{FF5A0B7E-2B32-48A0-A495-78A9B20ED8B6}" dt="2023-09-07T11:19:51.351" v="4228" actId="1038"/>
          <ac:spMkLst>
            <pc:docMk/>
            <pc:sldMk cId="489712268" sldId="277"/>
            <ac:spMk id="9" creationId="{261F7975-7C2F-7AAC-F109-574C95D79425}"/>
          </ac:spMkLst>
        </pc:spChg>
        <pc:spChg chg="add mod">
          <ac:chgData name="August Brækken" userId="97fa5dba-2d5b-489e-9be0-df7b14520e05" providerId="ADAL" clId="{FF5A0B7E-2B32-48A0-A495-78A9B20ED8B6}" dt="2023-09-07T11:19:55.259" v="4230" actId="6549"/>
          <ac:spMkLst>
            <pc:docMk/>
            <pc:sldMk cId="489712268" sldId="277"/>
            <ac:spMk id="10" creationId="{74CE73E7-F8D9-AD72-85E1-EBB839B5B399}"/>
          </ac:spMkLst>
        </pc:spChg>
      </pc:sldChg>
      <pc:sldChg chg="addSp delSp modSp mod">
        <pc:chgData name="August Brækken" userId="97fa5dba-2d5b-489e-9be0-df7b14520e05" providerId="ADAL" clId="{FF5A0B7E-2B32-48A0-A495-78A9B20ED8B6}" dt="2023-09-07T10:52:56.446" v="4132" actId="20577"/>
        <pc:sldMkLst>
          <pc:docMk/>
          <pc:sldMk cId="103459046" sldId="279"/>
        </pc:sldMkLst>
        <pc:spChg chg="del">
          <ac:chgData name="August Brækken" userId="97fa5dba-2d5b-489e-9be0-df7b14520e05" providerId="ADAL" clId="{FF5A0B7E-2B32-48A0-A495-78A9B20ED8B6}" dt="2023-09-05T15:16:39.778" v="607" actId="478"/>
          <ac:spMkLst>
            <pc:docMk/>
            <pc:sldMk cId="103459046" sldId="279"/>
            <ac:spMk id="2" creationId="{56DFE436-C48D-949C-B9FE-DA86B653C6D2}"/>
          </ac:spMkLst>
        </pc:spChg>
        <pc:spChg chg="add mod">
          <ac:chgData name="August Brækken" userId="97fa5dba-2d5b-489e-9be0-df7b14520e05" providerId="ADAL" clId="{FF5A0B7E-2B32-48A0-A495-78A9B20ED8B6}" dt="2023-09-07T09:32:15.007" v="4078" actId="1035"/>
          <ac:spMkLst>
            <pc:docMk/>
            <pc:sldMk cId="103459046" sldId="279"/>
            <ac:spMk id="2" creationId="{B8154AE6-A970-0DEC-5573-E1990FA9895F}"/>
          </ac:spMkLst>
        </pc:spChg>
        <pc:spChg chg="mod">
          <ac:chgData name="August Brækken" userId="97fa5dba-2d5b-489e-9be0-df7b14520e05" providerId="ADAL" clId="{FF5A0B7E-2B32-48A0-A495-78A9B20ED8B6}" dt="2023-09-07T10:52:56.446" v="4132" actId="20577"/>
          <ac:spMkLst>
            <pc:docMk/>
            <pc:sldMk cId="103459046" sldId="279"/>
            <ac:spMk id="3" creationId="{A2414AB2-10EA-9109-02A1-6EFB719C5809}"/>
          </ac:spMkLst>
        </pc:spChg>
        <pc:spChg chg="del">
          <ac:chgData name="August Brækken" userId="97fa5dba-2d5b-489e-9be0-df7b14520e05" providerId="ADAL" clId="{FF5A0B7E-2B32-48A0-A495-78A9B20ED8B6}" dt="2023-09-05T15:16:29.379" v="605" actId="478"/>
          <ac:spMkLst>
            <pc:docMk/>
            <pc:sldMk cId="103459046" sldId="279"/>
            <ac:spMk id="7" creationId="{C9EB49E6-F218-B959-CE40-297A4FAE8456}"/>
          </ac:spMkLst>
        </pc:spChg>
        <pc:spChg chg="add del mod">
          <ac:chgData name="August Brækken" userId="97fa5dba-2d5b-489e-9be0-df7b14520e05" providerId="ADAL" clId="{FF5A0B7E-2B32-48A0-A495-78A9B20ED8B6}" dt="2023-09-05T15:16:35.186" v="606" actId="478"/>
          <ac:spMkLst>
            <pc:docMk/>
            <pc:sldMk cId="103459046" sldId="279"/>
            <ac:spMk id="8" creationId="{F83F0608-624B-810C-9E2F-9AC8426441D3}"/>
          </ac:spMkLst>
        </pc:spChg>
      </pc:sldChg>
      <pc:sldChg chg="addSp delSp modSp new mod ord">
        <pc:chgData name="August Brækken" userId="97fa5dba-2d5b-489e-9be0-df7b14520e05" providerId="ADAL" clId="{FF5A0B7E-2B32-48A0-A495-78A9B20ED8B6}" dt="2023-09-07T10:59:05.858" v="4170" actId="1038"/>
        <pc:sldMkLst>
          <pc:docMk/>
          <pc:sldMk cId="3643175417" sldId="280"/>
        </pc:sldMkLst>
        <pc:spChg chg="mod">
          <ac:chgData name="August Brækken" userId="97fa5dba-2d5b-489e-9be0-df7b14520e05" providerId="ADAL" clId="{FF5A0B7E-2B32-48A0-A495-78A9B20ED8B6}" dt="2023-09-05T12:54:02.936" v="63" actId="20577"/>
          <ac:spMkLst>
            <pc:docMk/>
            <pc:sldMk cId="3643175417" sldId="280"/>
            <ac:spMk id="2" creationId="{A4011512-49E1-FDE1-44BB-AD99C6E39E69}"/>
          </ac:spMkLst>
        </pc:spChg>
        <pc:spChg chg="del">
          <ac:chgData name="August Brækken" userId="97fa5dba-2d5b-489e-9be0-df7b14520e05" providerId="ADAL" clId="{FF5A0B7E-2B32-48A0-A495-78A9B20ED8B6}" dt="2023-09-05T14:56:30.755" v="251" actId="478"/>
          <ac:spMkLst>
            <pc:docMk/>
            <pc:sldMk cId="3643175417" sldId="280"/>
            <ac:spMk id="3" creationId="{996A90DE-6C3A-5B00-5203-80C6A5097055}"/>
          </ac:spMkLst>
        </pc:spChg>
        <pc:spChg chg="add mod">
          <ac:chgData name="August Brækken" userId="97fa5dba-2d5b-489e-9be0-df7b14520e05" providerId="ADAL" clId="{FF5A0B7E-2B32-48A0-A495-78A9B20ED8B6}" dt="2023-09-07T08:09:24.184" v="3663" actId="1038"/>
          <ac:spMkLst>
            <pc:docMk/>
            <pc:sldMk cId="3643175417" sldId="280"/>
            <ac:spMk id="3" creationId="{DB9D3645-1B83-6FC9-0153-19DF849DB8B0}"/>
          </ac:spMkLst>
        </pc:spChg>
        <pc:spChg chg="del mod">
          <ac:chgData name="August Brækken" userId="97fa5dba-2d5b-489e-9be0-df7b14520e05" providerId="ADAL" clId="{FF5A0B7E-2B32-48A0-A495-78A9B20ED8B6}" dt="2023-09-07T08:08:27.779" v="3637" actId="478"/>
          <ac:spMkLst>
            <pc:docMk/>
            <pc:sldMk cId="3643175417" sldId="280"/>
            <ac:spMk id="4" creationId="{B41A2956-787F-BE99-C05E-5C5F95BF5F1D}"/>
          </ac:spMkLst>
        </pc:spChg>
        <pc:spChg chg="add mod">
          <ac:chgData name="August Brækken" userId="97fa5dba-2d5b-489e-9be0-df7b14520e05" providerId="ADAL" clId="{FF5A0B7E-2B32-48A0-A495-78A9B20ED8B6}" dt="2023-09-07T10:50:28.147" v="4119" actId="20577"/>
          <ac:spMkLst>
            <pc:docMk/>
            <pc:sldMk cId="3643175417" sldId="280"/>
            <ac:spMk id="6" creationId="{465181D3-0553-BA6A-AE5D-0F8C44CA9EE3}"/>
          </ac:spMkLst>
        </pc:spChg>
        <pc:spChg chg="add del mod">
          <ac:chgData name="August Brækken" userId="97fa5dba-2d5b-489e-9be0-df7b14520e05" providerId="ADAL" clId="{FF5A0B7E-2B32-48A0-A495-78A9B20ED8B6}" dt="2023-09-07T08:08:38.706" v="3639"/>
          <ac:spMkLst>
            <pc:docMk/>
            <pc:sldMk cId="3643175417" sldId="280"/>
            <ac:spMk id="7" creationId="{A1C68B66-AAC1-BEC0-F6AE-F8776390CB65}"/>
          </ac:spMkLst>
        </pc:spChg>
        <pc:spChg chg="add del mod">
          <ac:chgData name="August Brækken" userId="97fa5dba-2d5b-489e-9be0-df7b14520e05" providerId="ADAL" clId="{FF5A0B7E-2B32-48A0-A495-78A9B20ED8B6}" dt="2023-09-07T10:59:02.373" v="4134" actId="478"/>
          <ac:spMkLst>
            <pc:docMk/>
            <pc:sldMk cId="3643175417" sldId="280"/>
            <ac:spMk id="8" creationId="{6C236B51-9370-7DA8-2679-5819DF452D9C}"/>
          </ac:spMkLst>
        </pc:spChg>
        <pc:picChg chg="add mod">
          <ac:chgData name="August Brækken" userId="97fa5dba-2d5b-489e-9be0-df7b14520e05" providerId="ADAL" clId="{FF5A0B7E-2B32-48A0-A495-78A9B20ED8B6}" dt="2023-09-07T10:59:05.858" v="4170" actId="1038"/>
          <ac:picMkLst>
            <pc:docMk/>
            <pc:sldMk cId="3643175417" sldId="280"/>
            <ac:picMk id="4" creationId="{49B965DD-86F8-AB65-1E79-BE8FF77C6E13}"/>
          </ac:picMkLst>
        </pc:picChg>
        <pc:picChg chg="add mod">
          <ac:chgData name="August Brækken" userId="97fa5dba-2d5b-489e-9be0-df7b14520e05" providerId="ADAL" clId="{FF5A0B7E-2B32-48A0-A495-78A9B20ED8B6}" dt="2023-09-07T08:09:24.184" v="3663" actId="1038"/>
          <ac:picMkLst>
            <pc:docMk/>
            <pc:sldMk cId="3643175417" sldId="280"/>
            <ac:picMk id="5" creationId="{D9159682-2876-3C09-FD72-39714185A20F}"/>
          </ac:picMkLst>
        </pc:picChg>
      </pc:sldChg>
      <pc:sldChg chg="addSp delSp modSp add mod">
        <pc:chgData name="August Brækken" userId="97fa5dba-2d5b-489e-9be0-df7b14520e05" providerId="ADAL" clId="{FF5A0B7E-2B32-48A0-A495-78A9B20ED8B6}" dt="2023-09-07T11:00:41.113" v="4180" actId="1036"/>
        <pc:sldMkLst>
          <pc:docMk/>
          <pc:sldMk cId="3932585384" sldId="281"/>
        </pc:sldMkLst>
        <pc:spChg chg="mod">
          <ac:chgData name="August Brækken" userId="97fa5dba-2d5b-489e-9be0-df7b14520e05" providerId="ADAL" clId="{FF5A0B7E-2B32-48A0-A495-78A9B20ED8B6}" dt="2023-09-05T15:12:47.994" v="280" actId="1035"/>
          <ac:spMkLst>
            <pc:docMk/>
            <pc:sldMk cId="3932585384" sldId="281"/>
            <ac:spMk id="2" creationId="{A4011512-49E1-FDE1-44BB-AD99C6E39E69}"/>
          </ac:spMkLst>
        </pc:spChg>
        <pc:spChg chg="del">
          <ac:chgData name="August Brækken" userId="97fa5dba-2d5b-489e-9be0-df7b14520e05" providerId="ADAL" clId="{FF5A0B7E-2B32-48A0-A495-78A9B20ED8B6}" dt="2023-09-05T15:20:45.603" v="687" actId="478"/>
          <ac:spMkLst>
            <pc:docMk/>
            <pc:sldMk cId="3932585384" sldId="281"/>
            <ac:spMk id="3" creationId="{996A90DE-6C3A-5B00-5203-80C6A5097055}"/>
          </ac:spMkLst>
        </pc:spChg>
        <pc:spChg chg="add mod">
          <ac:chgData name="August Brækken" userId="97fa5dba-2d5b-489e-9be0-df7b14520e05" providerId="ADAL" clId="{FF5A0B7E-2B32-48A0-A495-78A9B20ED8B6}" dt="2023-09-07T11:00:41.113" v="4180" actId="1036"/>
          <ac:spMkLst>
            <pc:docMk/>
            <pc:sldMk cId="3932585384" sldId="281"/>
            <ac:spMk id="3" creationId="{A587312C-AD0C-F645-B48D-C3013F63D501}"/>
          </ac:spMkLst>
        </pc:spChg>
        <pc:spChg chg="mod">
          <ac:chgData name="August Brækken" userId="97fa5dba-2d5b-489e-9be0-df7b14520e05" providerId="ADAL" clId="{FF5A0B7E-2B32-48A0-A495-78A9B20ED8B6}" dt="2023-09-05T15:13:04.410" v="286" actId="1076"/>
          <ac:spMkLst>
            <pc:docMk/>
            <pc:sldMk cId="3932585384" sldId="281"/>
            <ac:spMk id="4" creationId="{B41A2956-787F-BE99-C05E-5C5F95BF5F1D}"/>
          </ac:spMkLst>
        </pc:spChg>
        <pc:spChg chg="add mod">
          <ac:chgData name="August Brækken" userId="97fa5dba-2d5b-489e-9be0-df7b14520e05" providerId="ADAL" clId="{FF5A0B7E-2B32-48A0-A495-78A9B20ED8B6}" dt="2023-09-07T10:50:34.508" v="4120" actId="20577"/>
          <ac:spMkLst>
            <pc:docMk/>
            <pc:sldMk cId="3932585384" sldId="281"/>
            <ac:spMk id="6" creationId="{2EAEB2C2-418D-5E25-898E-509720BB10AA}"/>
          </ac:spMkLst>
        </pc:spChg>
        <pc:picChg chg="add mod ord">
          <ac:chgData name="August Brækken" userId="97fa5dba-2d5b-489e-9be0-df7b14520e05" providerId="ADAL" clId="{FF5A0B7E-2B32-48A0-A495-78A9B20ED8B6}" dt="2023-09-06T10:38:29.802" v="704" actId="1037"/>
          <ac:picMkLst>
            <pc:docMk/>
            <pc:sldMk cId="3932585384" sldId="281"/>
            <ac:picMk id="5" creationId="{DB0A00A7-EAE1-0B0A-8B63-6A563840CCDE}"/>
          </ac:picMkLst>
        </pc:picChg>
      </pc:sldChg>
      <pc:sldChg chg="addSp delSp modSp add mod modNotesTx">
        <pc:chgData name="August Brækken" userId="97fa5dba-2d5b-489e-9be0-df7b14520e05" providerId="ADAL" clId="{FF5A0B7E-2B32-48A0-A495-78A9B20ED8B6}" dt="2023-09-08T06:53:31.051" v="5015" actId="20577"/>
        <pc:sldMkLst>
          <pc:docMk/>
          <pc:sldMk cId="1188711247" sldId="282"/>
        </pc:sldMkLst>
        <pc:spChg chg="mod">
          <ac:chgData name="August Brækken" userId="97fa5dba-2d5b-489e-9be0-df7b14520e05" providerId="ADAL" clId="{FF5A0B7E-2B32-48A0-A495-78A9B20ED8B6}" dt="2023-09-07T10:50:21.481" v="4118" actId="20577"/>
          <ac:spMkLst>
            <pc:docMk/>
            <pc:sldMk cId="1188711247" sldId="282"/>
            <ac:spMk id="2" creationId="{5E63FFE0-C04E-F56C-E694-D45AEC856001}"/>
          </ac:spMkLst>
        </pc:spChg>
        <pc:spChg chg="add mod">
          <ac:chgData name="August Brækken" userId="97fa5dba-2d5b-489e-9be0-df7b14520e05" providerId="ADAL" clId="{FF5A0B7E-2B32-48A0-A495-78A9B20ED8B6}" dt="2023-09-07T12:22:27.023" v="4995" actId="1076"/>
          <ac:spMkLst>
            <pc:docMk/>
            <pc:sldMk cId="1188711247" sldId="282"/>
            <ac:spMk id="3" creationId="{7382F34D-A280-485C-2477-0DA3169CF24D}"/>
          </ac:spMkLst>
        </pc:spChg>
        <pc:spChg chg="mod">
          <ac:chgData name="August Brækken" userId="97fa5dba-2d5b-489e-9be0-df7b14520e05" providerId="ADAL" clId="{FF5A0B7E-2B32-48A0-A495-78A9B20ED8B6}" dt="2023-09-07T12:22:17.420" v="4993" actId="20577"/>
          <ac:spMkLst>
            <pc:docMk/>
            <pc:sldMk cId="1188711247" sldId="282"/>
            <ac:spMk id="6" creationId="{12ED8E11-A6EF-C213-FC8F-1630F784C230}"/>
          </ac:spMkLst>
        </pc:spChg>
        <pc:spChg chg="add del mod">
          <ac:chgData name="August Brækken" userId="97fa5dba-2d5b-489e-9be0-df7b14520e05" providerId="ADAL" clId="{FF5A0B7E-2B32-48A0-A495-78A9B20ED8B6}" dt="2023-09-05T14:28:10.755" v="198" actId="478"/>
          <ac:spMkLst>
            <pc:docMk/>
            <pc:sldMk cId="1188711247" sldId="282"/>
            <ac:spMk id="9" creationId="{80265051-B7AE-9A54-C278-79E5D0A3A1C1}"/>
          </ac:spMkLst>
        </pc:spChg>
        <pc:spChg chg="add mod">
          <ac:chgData name="August Brækken" userId="97fa5dba-2d5b-489e-9be0-df7b14520e05" providerId="ADAL" clId="{FF5A0B7E-2B32-48A0-A495-78A9B20ED8B6}" dt="2023-09-05T14:28:53.732" v="222" actId="1037"/>
          <ac:spMkLst>
            <pc:docMk/>
            <pc:sldMk cId="1188711247" sldId="282"/>
            <ac:spMk id="10" creationId="{DC817800-5901-57A7-E291-E8A4D1942CD4}"/>
          </ac:spMkLst>
        </pc:spChg>
        <pc:spChg chg="add mod">
          <ac:chgData name="August Brækken" userId="97fa5dba-2d5b-489e-9be0-df7b14520e05" providerId="ADAL" clId="{FF5A0B7E-2B32-48A0-A495-78A9B20ED8B6}" dt="2023-09-05T14:28:50.135" v="218" actId="1037"/>
          <ac:spMkLst>
            <pc:docMk/>
            <pc:sldMk cId="1188711247" sldId="282"/>
            <ac:spMk id="11" creationId="{F6ADFD38-41CE-E28E-EA6D-3E8F99B24419}"/>
          </ac:spMkLst>
        </pc:spChg>
        <pc:spChg chg="add mod">
          <ac:chgData name="August Brækken" userId="97fa5dba-2d5b-489e-9be0-df7b14520e05" providerId="ADAL" clId="{FF5A0B7E-2B32-48A0-A495-78A9B20ED8B6}" dt="2023-09-05T14:29:04.400" v="223"/>
          <ac:spMkLst>
            <pc:docMk/>
            <pc:sldMk cId="1188711247" sldId="282"/>
            <ac:spMk id="12" creationId="{6ED6E346-6006-EB42-E375-278A573C216E}"/>
          </ac:spMkLst>
        </pc:spChg>
        <pc:spChg chg="add mod">
          <ac:chgData name="August Brækken" userId="97fa5dba-2d5b-489e-9be0-df7b14520e05" providerId="ADAL" clId="{FF5A0B7E-2B32-48A0-A495-78A9B20ED8B6}" dt="2023-09-07T10:50:18.419" v="4117" actId="20577"/>
          <ac:spMkLst>
            <pc:docMk/>
            <pc:sldMk cId="1188711247" sldId="282"/>
            <ac:spMk id="13" creationId="{959CED11-9622-0C5D-7659-A4E464CA9224}"/>
          </ac:spMkLst>
        </pc:spChg>
        <pc:picChg chg="del">
          <ac:chgData name="August Brækken" userId="97fa5dba-2d5b-489e-9be0-df7b14520e05" providerId="ADAL" clId="{FF5A0B7E-2B32-48A0-A495-78A9B20ED8B6}" dt="2023-09-05T12:54:49.207" v="89" actId="478"/>
          <ac:picMkLst>
            <pc:docMk/>
            <pc:sldMk cId="1188711247" sldId="282"/>
            <ac:picMk id="3" creationId="{D7E5025F-52E2-964E-793A-DAED6DD64A21}"/>
          </ac:picMkLst>
        </pc:picChg>
        <pc:picChg chg="add mod">
          <ac:chgData name="August Brækken" userId="97fa5dba-2d5b-489e-9be0-df7b14520e05" providerId="ADAL" clId="{FF5A0B7E-2B32-48A0-A495-78A9B20ED8B6}" dt="2023-09-05T14:27:15.702" v="196" actId="1076"/>
          <ac:picMkLst>
            <pc:docMk/>
            <pc:sldMk cId="1188711247" sldId="282"/>
            <ac:picMk id="4" creationId="{87B612CA-6FD9-0AD3-3982-1AE2C1D981F6}"/>
          </ac:picMkLst>
        </pc:picChg>
        <pc:picChg chg="del">
          <ac:chgData name="August Brækken" userId="97fa5dba-2d5b-489e-9be0-df7b14520e05" providerId="ADAL" clId="{FF5A0B7E-2B32-48A0-A495-78A9B20ED8B6}" dt="2023-09-05T14:26:59.671" v="191" actId="478"/>
          <ac:picMkLst>
            <pc:docMk/>
            <pc:sldMk cId="1188711247" sldId="282"/>
            <ac:picMk id="5" creationId="{67640969-B619-20DB-9494-ABA8ABE9FA0C}"/>
          </ac:picMkLst>
        </pc:picChg>
        <pc:picChg chg="add mod">
          <ac:chgData name="August Brækken" userId="97fa5dba-2d5b-489e-9be0-df7b14520e05" providerId="ADAL" clId="{FF5A0B7E-2B32-48A0-A495-78A9B20ED8B6}" dt="2023-09-05T14:27:12.219" v="195" actId="1076"/>
          <ac:picMkLst>
            <pc:docMk/>
            <pc:sldMk cId="1188711247" sldId="282"/>
            <ac:picMk id="7" creationId="{36329AF5-1930-5285-F907-153A6F6942A5}"/>
          </ac:picMkLst>
        </pc:picChg>
        <pc:picChg chg="del">
          <ac:chgData name="August Brækken" userId="97fa5dba-2d5b-489e-9be0-df7b14520e05" providerId="ADAL" clId="{FF5A0B7E-2B32-48A0-A495-78A9B20ED8B6}" dt="2023-09-05T14:27:00.559" v="192" actId="478"/>
          <ac:picMkLst>
            <pc:docMk/>
            <pc:sldMk cId="1188711247" sldId="282"/>
            <ac:picMk id="8" creationId="{A515A719-C7B9-CB91-5369-DB2392FD5963}"/>
          </ac:picMkLst>
        </pc:picChg>
      </pc:sldChg>
      <pc:sldChg chg="addSp delSp modSp add mod">
        <pc:chgData name="August Brækken" userId="97fa5dba-2d5b-489e-9be0-df7b14520e05" providerId="ADAL" clId="{FF5A0B7E-2B32-48A0-A495-78A9B20ED8B6}" dt="2023-09-07T11:21:22.938" v="4235" actId="255"/>
        <pc:sldMkLst>
          <pc:docMk/>
          <pc:sldMk cId="18976438" sldId="283"/>
        </pc:sldMkLst>
        <pc:spChg chg="add mod">
          <ac:chgData name="August Brækken" userId="97fa5dba-2d5b-489e-9be0-df7b14520e05" providerId="ADAL" clId="{FF5A0B7E-2B32-48A0-A495-78A9B20ED8B6}" dt="2023-09-07T11:21:22.938" v="4235" actId="255"/>
          <ac:spMkLst>
            <pc:docMk/>
            <pc:sldMk cId="18976438" sldId="283"/>
            <ac:spMk id="3" creationId="{BDBC5BA6-89B3-6643-DA04-A53C2E3121B1}"/>
          </ac:spMkLst>
        </pc:spChg>
        <pc:spChg chg="del">
          <ac:chgData name="August Brækken" userId="97fa5dba-2d5b-489e-9be0-df7b14520e05" providerId="ADAL" clId="{FF5A0B7E-2B32-48A0-A495-78A9B20ED8B6}" dt="2023-09-05T12:56:23.829" v="123" actId="478"/>
          <ac:spMkLst>
            <pc:docMk/>
            <pc:sldMk cId="18976438" sldId="283"/>
            <ac:spMk id="4" creationId="{8AC68A98-2417-48D5-A967-1B2E6626490F}"/>
          </ac:spMkLst>
        </pc:spChg>
        <pc:spChg chg="del">
          <ac:chgData name="August Brækken" userId="97fa5dba-2d5b-489e-9be0-df7b14520e05" providerId="ADAL" clId="{FF5A0B7E-2B32-48A0-A495-78A9B20ED8B6}" dt="2023-09-05T12:56:23.829" v="123" actId="478"/>
          <ac:spMkLst>
            <pc:docMk/>
            <pc:sldMk cId="18976438" sldId="283"/>
            <ac:spMk id="5" creationId="{43574111-0BD5-4E8A-A4E9-B1E78D5E8EEB}"/>
          </ac:spMkLst>
        </pc:spChg>
        <pc:spChg chg="mod">
          <ac:chgData name="August Brækken" userId="97fa5dba-2d5b-489e-9be0-df7b14520e05" providerId="ADAL" clId="{FF5A0B7E-2B32-48A0-A495-78A9B20ED8B6}" dt="2023-09-05T12:57:06.984" v="183" actId="20577"/>
          <ac:spMkLst>
            <pc:docMk/>
            <pc:sldMk cId="18976438" sldId="283"/>
            <ac:spMk id="6" creationId="{31773011-9FE8-BFE2-40FD-60969F3F3DE3}"/>
          </ac:spMkLst>
        </pc:spChg>
        <pc:spChg chg="del">
          <ac:chgData name="August Brækken" userId="97fa5dba-2d5b-489e-9be0-df7b14520e05" providerId="ADAL" clId="{FF5A0B7E-2B32-48A0-A495-78A9B20ED8B6}" dt="2023-09-05T12:56:23.829" v="123" actId="478"/>
          <ac:spMkLst>
            <pc:docMk/>
            <pc:sldMk cId="18976438" sldId="283"/>
            <ac:spMk id="15" creationId="{3A53813D-2EDD-3B4F-B40B-F7C9DCEFA968}"/>
          </ac:spMkLst>
        </pc:spChg>
        <pc:spChg chg="mod">
          <ac:chgData name="August Brækken" userId="97fa5dba-2d5b-489e-9be0-df7b14520e05" providerId="ADAL" clId="{FF5A0B7E-2B32-48A0-A495-78A9B20ED8B6}" dt="2023-09-06T13:48:39.407" v="2294" actId="1076"/>
          <ac:spMkLst>
            <pc:docMk/>
            <pc:sldMk cId="18976438" sldId="283"/>
            <ac:spMk id="19" creationId="{87B3B03B-12C9-4D4B-8A1F-E8086CFAB791}"/>
          </ac:spMkLst>
        </pc:spChg>
        <pc:spChg chg="del">
          <ac:chgData name="August Brækken" userId="97fa5dba-2d5b-489e-9be0-df7b14520e05" providerId="ADAL" clId="{FF5A0B7E-2B32-48A0-A495-78A9B20ED8B6}" dt="2023-09-06T13:54:14.166" v="2695" actId="478"/>
          <ac:spMkLst>
            <pc:docMk/>
            <pc:sldMk cId="18976438" sldId="283"/>
            <ac:spMk id="24" creationId="{F7CD3AAB-9CF9-004A-9EE5-E2DC37352993}"/>
          </ac:spMkLst>
        </pc:spChg>
        <pc:spChg chg="del">
          <ac:chgData name="August Brækken" userId="97fa5dba-2d5b-489e-9be0-df7b14520e05" providerId="ADAL" clId="{FF5A0B7E-2B32-48A0-A495-78A9B20ED8B6}" dt="2023-09-05T12:56:23.829" v="123" actId="478"/>
          <ac:spMkLst>
            <pc:docMk/>
            <pc:sldMk cId="18976438" sldId="283"/>
            <ac:spMk id="26" creationId="{C49B0CBF-9190-2343-8D4F-0262A5622EA0}"/>
          </ac:spMkLst>
        </pc:spChg>
        <pc:spChg chg="del">
          <ac:chgData name="August Brækken" userId="97fa5dba-2d5b-489e-9be0-df7b14520e05" providerId="ADAL" clId="{FF5A0B7E-2B32-48A0-A495-78A9B20ED8B6}" dt="2023-09-05T12:56:23.829" v="123" actId="478"/>
          <ac:spMkLst>
            <pc:docMk/>
            <pc:sldMk cId="18976438" sldId="283"/>
            <ac:spMk id="27" creationId="{469EDBFB-E6CD-6743-B5BD-6FB7A4576C58}"/>
          </ac:spMkLst>
        </pc:spChg>
        <pc:spChg chg="del">
          <ac:chgData name="August Brækken" userId="97fa5dba-2d5b-489e-9be0-df7b14520e05" providerId="ADAL" clId="{FF5A0B7E-2B32-48A0-A495-78A9B20ED8B6}" dt="2023-09-06T13:54:10.422" v="2693" actId="478"/>
          <ac:spMkLst>
            <pc:docMk/>
            <pc:sldMk cId="18976438" sldId="283"/>
            <ac:spMk id="32" creationId="{E89F2F21-E158-F84F-B929-840F4B72FB54}"/>
          </ac:spMkLst>
        </pc:spChg>
        <pc:spChg chg="del mod">
          <ac:chgData name="August Brækken" userId="97fa5dba-2d5b-489e-9be0-df7b14520e05" providerId="ADAL" clId="{FF5A0B7E-2B32-48A0-A495-78A9B20ED8B6}" dt="2023-09-06T13:54:07.258" v="2692" actId="478"/>
          <ac:spMkLst>
            <pc:docMk/>
            <pc:sldMk cId="18976438" sldId="283"/>
            <ac:spMk id="33" creationId="{E68B5E09-D863-8D4E-AE49-CE6416704FDB}"/>
          </ac:spMkLst>
        </pc:spChg>
        <pc:picChg chg="del">
          <ac:chgData name="August Brækken" userId="97fa5dba-2d5b-489e-9be0-df7b14520e05" providerId="ADAL" clId="{FF5A0B7E-2B32-48A0-A495-78A9B20ED8B6}" dt="2023-09-06T13:54:12.322" v="2694" actId="478"/>
          <ac:picMkLst>
            <pc:docMk/>
            <pc:sldMk cId="18976438" sldId="283"/>
            <ac:picMk id="2" creationId="{AD656AC4-A0A7-D27D-2B73-ED22D6BF6499}"/>
          </ac:picMkLst>
        </pc:picChg>
        <pc:picChg chg="add del mod">
          <ac:chgData name="August Brækken" userId="97fa5dba-2d5b-489e-9be0-df7b14520e05" providerId="ADAL" clId="{FF5A0B7E-2B32-48A0-A495-78A9B20ED8B6}" dt="2023-09-06T13:57:09.874" v="2709" actId="478"/>
          <ac:picMkLst>
            <pc:docMk/>
            <pc:sldMk cId="18976438" sldId="283"/>
            <ac:picMk id="5" creationId="{AB68A01C-F9C1-F811-87C0-DBB27D79B942}"/>
          </ac:picMkLst>
        </pc:picChg>
        <pc:picChg chg="add mod">
          <ac:chgData name="August Brækken" userId="97fa5dba-2d5b-489e-9be0-df7b14520e05" providerId="ADAL" clId="{FF5A0B7E-2B32-48A0-A495-78A9B20ED8B6}" dt="2023-09-06T13:57:53.639" v="2717" actId="1076"/>
          <ac:picMkLst>
            <pc:docMk/>
            <pc:sldMk cId="18976438" sldId="283"/>
            <ac:picMk id="8" creationId="{5FCD34E4-66C4-EB3E-DD2F-9A091B3E4776}"/>
          </ac:picMkLst>
        </pc:picChg>
        <pc:picChg chg="add mod">
          <ac:chgData name="August Brækken" userId="97fa5dba-2d5b-489e-9be0-df7b14520e05" providerId="ADAL" clId="{FF5A0B7E-2B32-48A0-A495-78A9B20ED8B6}" dt="2023-09-06T14:04:27.907" v="2732" actId="1076"/>
          <ac:picMkLst>
            <pc:docMk/>
            <pc:sldMk cId="18976438" sldId="283"/>
            <ac:picMk id="10" creationId="{5653D982-0FAE-E141-9CE4-3932CE6A430D}"/>
          </ac:picMkLst>
        </pc:picChg>
        <pc:picChg chg="add mod">
          <ac:chgData name="August Brækken" userId="97fa5dba-2d5b-489e-9be0-df7b14520e05" providerId="ADAL" clId="{FF5A0B7E-2B32-48A0-A495-78A9B20ED8B6}" dt="2023-09-06T14:04:30.761" v="2734" actId="1076"/>
          <ac:picMkLst>
            <pc:docMk/>
            <pc:sldMk cId="18976438" sldId="283"/>
            <ac:picMk id="12" creationId="{1E666978-190E-36FF-128D-3F5D8DF652D6}"/>
          </ac:picMkLst>
        </pc:picChg>
        <pc:picChg chg="add mod">
          <ac:chgData name="August Brækken" userId="97fa5dba-2d5b-489e-9be0-df7b14520e05" providerId="ADAL" clId="{FF5A0B7E-2B32-48A0-A495-78A9B20ED8B6}" dt="2023-09-06T14:04:29.427" v="2733" actId="1076"/>
          <ac:picMkLst>
            <pc:docMk/>
            <pc:sldMk cId="18976438" sldId="283"/>
            <ac:picMk id="14" creationId="{70CDFA55-A0A2-3C68-52F6-461048CCF57F}"/>
          </ac:picMkLst>
        </pc:picChg>
        <pc:picChg chg="add mod">
          <ac:chgData name="August Brækken" userId="97fa5dba-2d5b-489e-9be0-df7b14520e05" providerId="ADAL" clId="{FF5A0B7E-2B32-48A0-A495-78A9B20ED8B6}" dt="2023-09-06T14:04:32.402" v="2735" actId="1076"/>
          <ac:picMkLst>
            <pc:docMk/>
            <pc:sldMk cId="18976438" sldId="283"/>
            <ac:picMk id="16" creationId="{BB223B31-13EA-B283-F0A1-A9E930F0E57F}"/>
          </ac:picMkLst>
        </pc:picChg>
        <pc:picChg chg="add mod">
          <ac:chgData name="August Brækken" userId="97fa5dba-2d5b-489e-9be0-df7b14520e05" providerId="ADAL" clId="{FF5A0B7E-2B32-48A0-A495-78A9B20ED8B6}" dt="2023-09-06T14:04:34.240" v="2736" actId="1076"/>
          <ac:picMkLst>
            <pc:docMk/>
            <pc:sldMk cId="18976438" sldId="283"/>
            <ac:picMk id="18" creationId="{50BA3CCF-08A9-EEDA-4D58-55407F035721}"/>
          </ac:picMkLst>
        </pc:picChg>
        <pc:picChg chg="del">
          <ac:chgData name="August Brækken" userId="97fa5dba-2d5b-489e-9be0-df7b14520e05" providerId="ADAL" clId="{FF5A0B7E-2B32-48A0-A495-78A9B20ED8B6}" dt="2023-09-05T12:56:23.829" v="123" actId="478"/>
          <ac:picMkLst>
            <pc:docMk/>
            <pc:sldMk cId="18976438" sldId="283"/>
            <ac:picMk id="28" creationId="{C1CF1C1D-6C5C-5D43-8162-3E1F34F72200}"/>
          </ac:picMkLst>
        </pc:picChg>
      </pc:sldChg>
      <pc:sldChg chg="addSp delSp modSp add del mod ord">
        <pc:chgData name="August Brækken" userId="97fa5dba-2d5b-489e-9be0-df7b14520e05" providerId="ADAL" clId="{FF5A0B7E-2B32-48A0-A495-78A9B20ED8B6}" dt="2023-09-07T09:32:09.982" v="4073" actId="47"/>
        <pc:sldMkLst>
          <pc:docMk/>
          <pc:sldMk cId="3715547635" sldId="284"/>
        </pc:sldMkLst>
        <pc:spChg chg="del">
          <ac:chgData name="August Brækken" userId="97fa5dba-2d5b-489e-9be0-df7b14520e05" providerId="ADAL" clId="{FF5A0B7E-2B32-48A0-A495-78A9B20ED8B6}" dt="2023-09-05T15:16:18.898" v="563" actId="478"/>
          <ac:spMkLst>
            <pc:docMk/>
            <pc:sldMk cId="3715547635" sldId="284"/>
            <ac:spMk id="2" creationId="{56DFE436-C48D-949C-B9FE-DA86B653C6D2}"/>
          </ac:spMkLst>
        </pc:spChg>
        <pc:spChg chg="del">
          <ac:chgData name="August Brækken" userId="97fa5dba-2d5b-489e-9be0-df7b14520e05" providerId="ADAL" clId="{FF5A0B7E-2B32-48A0-A495-78A9B20ED8B6}" dt="2023-09-05T15:16:11.542" v="546" actId="478"/>
          <ac:spMkLst>
            <pc:docMk/>
            <pc:sldMk cId="3715547635" sldId="284"/>
            <ac:spMk id="3" creationId="{A2414AB2-10EA-9109-02A1-6EFB719C5809}"/>
          </ac:spMkLst>
        </pc:spChg>
        <pc:spChg chg="mod">
          <ac:chgData name="August Brækken" userId="97fa5dba-2d5b-489e-9be0-df7b14520e05" providerId="ADAL" clId="{FF5A0B7E-2B32-48A0-A495-78A9B20ED8B6}" dt="2023-09-05T15:16:16.174" v="562" actId="20577"/>
          <ac:spMkLst>
            <pc:docMk/>
            <pc:sldMk cId="3715547635" sldId="284"/>
            <ac:spMk id="6" creationId="{12ED8E11-A6EF-C213-FC8F-1630F784C230}"/>
          </ac:spMkLst>
        </pc:spChg>
        <pc:spChg chg="mod">
          <ac:chgData name="August Brækken" userId="97fa5dba-2d5b-489e-9be0-df7b14520e05" providerId="ADAL" clId="{FF5A0B7E-2B32-48A0-A495-78A9B20ED8B6}" dt="2023-09-05T15:16:23.652" v="604" actId="1035"/>
          <ac:spMkLst>
            <pc:docMk/>
            <pc:sldMk cId="3715547635" sldId="284"/>
            <ac:spMk id="7" creationId="{C9EB49E6-F218-B959-CE40-297A4FAE8456}"/>
          </ac:spMkLst>
        </pc:spChg>
        <pc:picChg chg="add del mod ord replST">
          <ac:chgData name="August Brækken" userId="97fa5dba-2d5b-489e-9be0-df7b14520e05" providerId="ADAL" clId="{FF5A0B7E-2B32-48A0-A495-78A9B20ED8B6}" dt="2023-09-07T08:11:45.263" v="3680" actId="478"/>
          <ac:picMkLst>
            <pc:docMk/>
            <pc:sldMk cId="3715547635" sldId="284"/>
            <ac:picMk id="3" creationId="{9B321799-4EA3-04E3-904D-47DF08D2B006}"/>
          </ac:picMkLst>
        </pc:picChg>
        <pc:picChg chg="add del mod ord replST delST modCrop">
          <ac:chgData name="August Brækken" userId="97fa5dba-2d5b-489e-9be0-df7b14520e05" providerId="ADAL" clId="{FF5A0B7E-2B32-48A0-A495-78A9B20ED8B6}" dt="2023-09-07T08:12:48.569" v="3713"/>
          <ac:picMkLst>
            <pc:docMk/>
            <pc:sldMk cId="3715547635" sldId="284"/>
            <ac:picMk id="8" creationId="{C7C26B66-6028-CD20-2C5E-896B4255C146}"/>
          </ac:picMkLst>
        </pc:picChg>
      </pc:sldChg>
      <pc:sldChg chg="modSp add mod">
        <pc:chgData name="August Brækken" userId="97fa5dba-2d5b-489e-9be0-df7b14520e05" providerId="ADAL" clId="{FF5A0B7E-2B32-48A0-A495-78A9B20ED8B6}" dt="2023-09-07T11:00:47.632" v="4190" actId="1036"/>
        <pc:sldMkLst>
          <pc:docMk/>
          <pc:sldMk cId="202863593" sldId="285"/>
        </pc:sldMkLst>
        <pc:spChg chg="mod">
          <ac:chgData name="August Brækken" userId="97fa5dba-2d5b-489e-9be0-df7b14520e05" providerId="ADAL" clId="{FF5A0B7E-2B32-48A0-A495-78A9B20ED8B6}" dt="2023-09-07T11:00:47.632" v="4190" actId="1036"/>
          <ac:spMkLst>
            <pc:docMk/>
            <pc:sldMk cId="202863593" sldId="285"/>
            <ac:spMk id="3" creationId="{A587312C-AD0C-F645-B48D-C3013F63D501}"/>
          </ac:spMkLst>
        </pc:spChg>
        <pc:spChg chg="mod">
          <ac:chgData name="August Brækken" userId="97fa5dba-2d5b-489e-9be0-df7b14520e05" providerId="ADAL" clId="{FF5A0B7E-2B32-48A0-A495-78A9B20ED8B6}" dt="2023-09-07T10:50:40.539" v="4121" actId="20577"/>
          <ac:spMkLst>
            <pc:docMk/>
            <pc:sldMk cId="202863593" sldId="285"/>
            <ac:spMk id="6" creationId="{2EAEB2C2-418D-5E25-898E-509720BB10AA}"/>
          </ac:spMkLst>
        </pc:spChg>
      </pc:sldChg>
      <pc:sldChg chg="addSp delSp modSp add mod">
        <pc:chgData name="August Brækken" userId="97fa5dba-2d5b-489e-9be0-df7b14520e05" providerId="ADAL" clId="{FF5A0B7E-2B32-48A0-A495-78A9B20ED8B6}" dt="2023-09-07T11:21:44.207" v="4240" actId="255"/>
        <pc:sldMkLst>
          <pc:docMk/>
          <pc:sldMk cId="2236962804" sldId="286"/>
        </pc:sldMkLst>
        <pc:spChg chg="mod">
          <ac:chgData name="August Brækken" userId="97fa5dba-2d5b-489e-9be0-df7b14520e05" providerId="ADAL" clId="{FF5A0B7E-2B32-48A0-A495-78A9B20ED8B6}" dt="2023-09-07T11:21:44.207" v="4240" actId="255"/>
          <ac:spMkLst>
            <pc:docMk/>
            <pc:sldMk cId="2236962804" sldId="286"/>
            <ac:spMk id="3" creationId="{BDBC5BA6-89B3-6643-DA04-A53C2E3121B1}"/>
          </ac:spMkLst>
        </pc:spChg>
        <pc:spChg chg="add mod">
          <ac:chgData name="August Brækken" userId="97fa5dba-2d5b-489e-9be0-df7b14520e05" providerId="ADAL" clId="{FF5A0B7E-2B32-48A0-A495-78A9B20ED8B6}" dt="2023-09-07T10:49:56.995" v="4115" actId="1076"/>
          <ac:spMkLst>
            <pc:docMk/>
            <pc:sldMk cId="2236962804" sldId="286"/>
            <ac:spMk id="4" creationId="{3F00B46B-6344-F4C0-42A7-256349DCC7A7}"/>
          </ac:spMkLst>
        </pc:spChg>
        <pc:spChg chg="mod">
          <ac:chgData name="August Brækken" userId="97fa5dba-2d5b-489e-9be0-df7b14520e05" providerId="ADAL" clId="{FF5A0B7E-2B32-48A0-A495-78A9B20ED8B6}" dt="2023-09-07T07:47:30.478" v="2747" actId="20577"/>
          <ac:spMkLst>
            <pc:docMk/>
            <pc:sldMk cId="2236962804" sldId="286"/>
            <ac:spMk id="6" creationId="{31773011-9FE8-BFE2-40FD-60969F3F3DE3}"/>
          </ac:spMkLst>
        </pc:spChg>
        <pc:picChg chg="add mod">
          <ac:chgData name="August Brækken" userId="97fa5dba-2d5b-489e-9be0-df7b14520e05" providerId="ADAL" clId="{FF5A0B7E-2B32-48A0-A495-78A9B20ED8B6}" dt="2023-09-07T07:48:40.468" v="2756" actId="1076"/>
          <ac:picMkLst>
            <pc:docMk/>
            <pc:sldMk cId="2236962804" sldId="286"/>
            <ac:picMk id="2" creationId="{C2526D08-601D-173A-1661-509C40538CE5}"/>
          </ac:picMkLst>
        </pc:picChg>
        <pc:picChg chg="del">
          <ac:chgData name="August Brækken" userId="97fa5dba-2d5b-489e-9be0-df7b14520e05" providerId="ADAL" clId="{FF5A0B7E-2B32-48A0-A495-78A9B20ED8B6}" dt="2023-09-07T07:47:34.991" v="2750" actId="478"/>
          <ac:picMkLst>
            <pc:docMk/>
            <pc:sldMk cId="2236962804" sldId="286"/>
            <ac:picMk id="8" creationId="{5FCD34E4-66C4-EB3E-DD2F-9A091B3E4776}"/>
          </ac:picMkLst>
        </pc:picChg>
        <pc:picChg chg="del">
          <ac:chgData name="August Brækken" userId="97fa5dba-2d5b-489e-9be0-df7b14520e05" providerId="ADAL" clId="{FF5A0B7E-2B32-48A0-A495-78A9B20ED8B6}" dt="2023-09-07T07:47:34.274" v="2749" actId="478"/>
          <ac:picMkLst>
            <pc:docMk/>
            <pc:sldMk cId="2236962804" sldId="286"/>
            <ac:picMk id="10" creationId="{5653D982-0FAE-E141-9CE4-3932CE6A430D}"/>
          </ac:picMkLst>
        </pc:picChg>
        <pc:picChg chg="del">
          <ac:chgData name="August Brækken" userId="97fa5dba-2d5b-489e-9be0-df7b14520e05" providerId="ADAL" clId="{FF5A0B7E-2B32-48A0-A495-78A9B20ED8B6}" dt="2023-09-07T07:47:33.589" v="2748" actId="478"/>
          <ac:picMkLst>
            <pc:docMk/>
            <pc:sldMk cId="2236962804" sldId="286"/>
            <ac:picMk id="12" creationId="{1E666978-190E-36FF-128D-3F5D8DF652D6}"/>
          </ac:picMkLst>
        </pc:picChg>
        <pc:picChg chg="del">
          <ac:chgData name="August Brækken" userId="97fa5dba-2d5b-489e-9be0-df7b14520e05" providerId="ADAL" clId="{FF5A0B7E-2B32-48A0-A495-78A9B20ED8B6}" dt="2023-09-07T07:47:35.624" v="2751" actId="478"/>
          <ac:picMkLst>
            <pc:docMk/>
            <pc:sldMk cId="2236962804" sldId="286"/>
            <ac:picMk id="14" creationId="{70CDFA55-A0A2-3C68-52F6-461048CCF57F}"/>
          </ac:picMkLst>
        </pc:picChg>
        <pc:picChg chg="del">
          <ac:chgData name="August Brækken" userId="97fa5dba-2d5b-489e-9be0-df7b14520e05" providerId="ADAL" clId="{FF5A0B7E-2B32-48A0-A495-78A9B20ED8B6}" dt="2023-09-07T07:47:36.326" v="2752" actId="478"/>
          <ac:picMkLst>
            <pc:docMk/>
            <pc:sldMk cId="2236962804" sldId="286"/>
            <ac:picMk id="16" creationId="{BB223B31-13EA-B283-F0A1-A9E930F0E57F}"/>
          </ac:picMkLst>
        </pc:picChg>
        <pc:picChg chg="del">
          <ac:chgData name="August Brækken" userId="97fa5dba-2d5b-489e-9be0-df7b14520e05" providerId="ADAL" clId="{FF5A0B7E-2B32-48A0-A495-78A9B20ED8B6}" dt="2023-09-07T07:47:37.059" v="2753" actId="478"/>
          <ac:picMkLst>
            <pc:docMk/>
            <pc:sldMk cId="2236962804" sldId="286"/>
            <ac:picMk id="18" creationId="{50BA3CCF-08A9-EEDA-4D58-55407F035721}"/>
          </ac:picMkLst>
        </pc:picChg>
      </pc:sldChg>
      <pc:sldChg chg="addSp delSp modSp add mod">
        <pc:chgData name="August Brækken" userId="97fa5dba-2d5b-489e-9be0-df7b14520e05" providerId="ADAL" clId="{FF5A0B7E-2B32-48A0-A495-78A9B20ED8B6}" dt="2023-09-07T11:58:08.918" v="4713" actId="1076"/>
        <pc:sldMkLst>
          <pc:docMk/>
          <pc:sldMk cId="397073257" sldId="287"/>
        </pc:sldMkLst>
        <pc:spChg chg="del">
          <ac:chgData name="August Brækken" userId="97fa5dba-2d5b-489e-9be0-df7b14520e05" providerId="ADAL" clId="{FF5A0B7E-2B32-48A0-A495-78A9B20ED8B6}" dt="2023-09-07T11:31:32.275" v="4294" actId="478"/>
          <ac:spMkLst>
            <pc:docMk/>
            <pc:sldMk cId="397073257" sldId="287"/>
            <ac:spMk id="2" creationId="{04E35F5F-E3DE-8BE3-7E40-98379318E58A}"/>
          </ac:spMkLst>
        </pc:spChg>
        <pc:spChg chg="del">
          <ac:chgData name="August Brækken" userId="97fa5dba-2d5b-489e-9be0-df7b14520e05" providerId="ADAL" clId="{FF5A0B7E-2B32-48A0-A495-78A9B20ED8B6}" dt="2023-09-07T11:31:24.150" v="4289" actId="478"/>
          <ac:spMkLst>
            <pc:docMk/>
            <pc:sldMk cId="397073257" sldId="287"/>
            <ac:spMk id="4" creationId="{0625A42C-ED48-16AD-E6A5-8B2775DD9FA7}"/>
          </ac:spMkLst>
        </pc:spChg>
        <pc:spChg chg="del">
          <ac:chgData name="August Brækken" userId="97fa5dba-2d5b-489e-9be0-df7b14520e05" providerId="ADAL" clId="{FF5A0B7E-2B32-48A0-A495-78A9B20ED8B6}" dt="2023-09-07T11:31:28.529" v="4292" actId="478"/>
          <ac:spMkLst>
            <pc:docMk/>
            <pc:sldMk cId="397073257" sldId="287"/>
            <ac:spMk id="5" creationId="{300A2A01-EEBE-8C49-A4A3-F8B6CDB85DB9}"/>
          </ac:spMkLst>
        </pc:spChg>
        <pc:spChg chg="mod ord">
          <ac:chgData name="August Brækken" userId="97fa5dba-2d5b-489e-9be0-df7b14520e05" providerId="ADAL" clId="{FF5A0B7E-2B32-48A0-A495-78A9B20ED8B6}" dt="2023-09-07T11:57:37.503" v="4709" actId="14100"/>
          <ac:spMkLst>
            <pc:docMk/>
            <pc:sldMk cId="397073257" sldId="287"/>
            <ac:spMk id="6" creationId="{12ED8E11-A6EF-C213-FC8F-1630F784C230}"/>
          </ac:spMkLst>
        </pc:spChg>
        <pc:spChg chg="del mod">
          <ac:chgData name="August Brækken" userId="97fa5dba-2d5b-489e-9be0-df7b14520e05" providerId="ADAL" clId="{FF5A0B7E-2B32-48A0-A495-78A9B20ED8B6}" dt="2023-09-07T11:57:15.076" v="4705" actId="478"/>
          <ac:spMkLst>
            <pc:docMk/>
            <pc:sldMk cId="397073257" sldId="287"/>
            <ac:spMk id="7" creationId="{C9EB49E6-F218-B959-CE40-297A4FAE8456}"/>
          </ac:spMkLst>
        </pc:spChg>
        <pc:spChg chg="del mod">
          <ac:chgData name="August Brækken" userId="97fa5dba-2d5b-489e-9be0-df7b14520e05" providerId="ADAL" clId="{FF5A0B7E-2B32-48A0-A495-78A9B20ED8B6}" dt="2023-09-07T11:31:26.838" v="4291" actId="478"/>
          <ac:spMkLst>
            <pc:docMk/>
            <pc:sldMk cId="397073257" sldId="287"/>
            <ac:spMk id="8" creationId="{3D83542A-E14F-9CC9-A0D6-ACF72C527AAB}"/>
          </ac:spMkLst>
        </pc:spChg>
        <pc:spChg chg="del">
          <ac:chgData name="August Brækken" userId="97fa5dba-2d5b-489e-9be0-df7b14520e05" providerId="ADAL" clId="{FF5A0B7E-2B32-48A0-A495-78A9B20ED8B6}" dt="2023-09-07T11:31:30.535" v="4293" actId="478"/>
          <ac:spMkLst>
            <pc:docMk/>
            <pc:sldMk cId="397073257" sldId="287"/>
            <ac:spMk id="9" creationId="{0B260BDD-3422-6E25-D043-5C3324C6B023}"/>
          </ac:spMkLst>
        </pc:spChg>
        <pc:spChg chg="mod">
          <ac:chgData name="August Brækken" userId="97fa5dba-2d5b-489e-9be0-df7b14520e05" providerId="ADAL" clId="{FF5A0B7E-2B32-48A0-A495-78A9B20ED8B6}" dt="2023-09-07T11:57:43.421" v="4710" actId="1076"/>
          <ac:spMkLst>
            <pc:docMk/>
            <pc:sldMk cId="397073257" sldId="287"/>
            <ac:spMk id="10" creationId="{A49B3FB0-7CF1-0E86-C0B0-3B0F3F0DB50B}"/>
          </ac:spMkLst>
        </pc:spChg>
        <pc:spChg chg="mod">
          <ac:chgData name="August Brækken" userId="97fa5dba-2d5b-489e-9be0-df7b14520e05" providerId="ADAL" clId="{FF5A0B7E-2B32-48A0-A495-78A9B20ED8B6}" dt="2023-09-07T11:57:51.524" v="4711" actId="1076"/>
          <ac:spMkLst>
            <pc:docMk/>
            <pc:sldMk cId="397073257" sldId="287"/>
            <ac:spMk id="11" creationId="{5B647EA8-03F3-03F2-4D92-7F347A5A6AFA}"/>
          </ac:spMkLst>
        </pc:spChg>
        <pc:spChg chg="add mod">
          <ac:chgData name="August Brækken" userId="97fa5dba-2d5b-489e-9be0-df7b14520e05" providerId="ADAL" clId="{FF5A0B7E-2B32-48A0-A495-78A9B20ED8B6}" dt="2023-09-07T11:57:58.829" v="4712" actId="1076"/>
          <ac:spMkLst>
            <pc:docMk/>
            <pc:sldMk cId="397073257" sldId="287"/>
            <ac:spMk id="12" creationId="{65ACD85C-EBF9-7ADF-C4DF-23E4A8EF7072}"/>
          </ac:spMkLst>
        </pc:spChg>
        <pc:spChg chg="add mod">
          <ac:chgData name="August Brækken" userId="97fa5dba-2d5b-489e-9be0-df7b14520e05" providerId="ADAL" clId="{FF5A0B7E-2B32-48A0-A495-78A9B20ED8B6}" dt="2023-09-07T11:58:08.918" v="4713" actId="1076"/>
          <ac:spMkLst>
            <pc:docMk/>
            <pc:sldMk cId="397073257" sldId="287"/>
            <ac:spMk id="13" creationId="{7301EA6E-D982-D9BD-2601-CF7C2685F9FF}"/>
          </ac:spMkLst>
        </pc:spChg>
        <pc:spChg chg="add del mod">
          <ac:chgData name="August Brækken" userId="97fa5dba-2d5b-489e-9be0-df7b14520e05" providerId="ADAL" clId="{FF5A0B7E-2B32-48A0-A495-78A9B20ED8B6}" dt="2023-09-07T11:57:05.057" v="4701"/>
          <ac:spMkLst>
            <pc:docMk/>
            <pc:sldMk cId="397073257" sldId="287"/>
            <ac:spMk id="15" creationId="{A4F1F9B8-363B-1DF0-D16E-B4CDF3F48017}"/>
          </ac:spMkLst>
        </pc:spChg>
        <pc:spChg chg="add del mod">
          <ac:chgData name="August Brækken" userId="97fa5dba-2d5b-489e-9be0-df7b14520e05" providerId="ADAL" clId="{FF5A0B7E-2B32-48A0-A495-78A9B20ED8B6}" dt="2023-09-07T11:57:05.057" v="4701"/>
          <ac:spMkLst>
            <pc:docMk/>
            <pc:sldMk cId="397073257" sldId="287"/>
            <ac:spMk id="16" creationId="{DD8F6D26-0623-85F1-87FF-94641722D0E3}"/>
          </ac:spMkLst>
        </pc:spChg>
        <pc:spChg chg="add del mod">
          <ac:chgData name="August Brækken" userId="97fa5dba-2d5b-489e-9be0-df7b14520e05" providerId="ADAL" clId="{FF5A0B7E-2B32-48A0-A495-78A9B20ED8B6}" dt="2023-09-07T11:57:05.057" v="4701"/>
          <ac:spMkLst>
            <pc:docMk/>
            <pc:sldMk cId="397073257" sldId="287"/>
            <ac:spMk id="17" creationId="{7C7CB3A9-DB8D-C502-ACCF-63269C0736E6}"/>
          </ac:spMkLst>
        </pc:spChg>
        <pc:spChg chg="add del mod">
          <ac:chgData name="August Brækken" userId="97fa5dba-2d5b-489e-9be0-df7b14520e05" providerId="ADAL" clId="{FF5A0B7E-2B32-48A0-A495-78A9B20ED8B6}" dt="2023-09-07T11:57:05.057" v="4701"/>
          <ac:spMkLst>
            <pc:docMk/>
            <pc:sldMk cId="397073257" sldId="287"/>
            <ac:spMk id="18" creationId="{E905D0D0-2AC5-EB3F-C27A-69F11530C6F5}"/>
          </ac:spMkLst>
        </pc:spChg>
        <pc:spChg chg="add del mod">
          <ac:chgData name="August Brækken" userId="97fa5dba-2d5b-489e-9be0-df7b14520e05" providerId="ADAL" clId="{FF5A0B7E-2B32-48A0-A495-78A9B20ED8B6}" dt="2023-09-07T11:57:05.057" v="4701"/>
          <ac:spMkLst>
            <pc:docMk/>
            <pc:sldMk cId="397073257" sldId="287"/>
            <ac:spMk id="19" creationId="{A96A2808-1B3D-D6B9-A0C8-ECCF0DDBB0CB}"/>
          </ac:spMkLst>
        </pc:spChg>
        <pc:spChg chg="add del mod">
          <ac:chgData name="August Brækken" userId="97fa5dba-2d5b-489e-9be0-df7b14520e05" providerId="ADAL" clId="{FF5A0B7E-2B32-48A0-A495-78A9B20ED8B6}" dt="2023-09-07T11:57:17.211" v="4706" actId="478"/>
          <ac:spMkLst>
            <pc:docMk/>
            <pc:sldMk cId="397073257" sldId="287"/>
            <ac:spMk id="21" creationId="{F6BE65A8-7B17-90A7-E409-CAE08E9515BC}"/>
          </ac:spMkLst>
        </pc:spChg>
        <pc:spChg chg="add mod">
          <ac:chgData name="August Brækken" userId="97fa5dba-2d5b-489e-9be0-df7b14520e05" providerId="ADAL" clId="{FF5A0B7E-2B32-48A0-A495-78A9B20ED8B6}" dt="2023-09-07T11:57:17.956" v="4707"/>
          <ac:spMkLst>
            <pc:docMk/>
            <pc:sldMk cId="397073257" sldId="287"/>
            <ac:spMk id="23" creationId="{359DE9F2-A906-9A54-09E3-627A6C3D2EDC}"/>
          </ac:spMkLst>
        </pc:spChg>
        <pc:spChg chg="add mod">
          <ac:chgData name="August Brækken" userId="97fa5dba-2d5b-489e-9be0-df7b14520e05" providerId="ADAL" clId="{FF5A0B7E-2B32-48A0-A495-78A9B20ED8B6}" dt="2023-09-07T11:57:17.956" v="4707"/>
          <ac:spMkLst>
            <pc:docMk/>
            <pc:sldMk cId="397073257" sldId="287"/>
            <ac:spMk id="24" creationId="{A14A52A0-2324-51D3-DDE8-28F0653C1258}"/>
          </ac:spMkLst>
        </pc:spChg>
        <pc:spChg chg="add mod">
          <ac:chgData name="August Brækken" userId="97fa5dba-2d5b-489e-9be0-df7b14520e05" providerId="ADAL" clId="{FF5A0B7E-2B32-48A0-A495-78A9B20ED8B6}" dt="2023-09-07T11:57:17.956" v="4707"/>
          <ac:spMkLst>
            <pc:docMk/>
            <pc:sldMk cId="397073257" sldId="287"/>
            <ac:spMk id="25" creationId="{A08EF61B-259E-DF2B-A1C5-1F6DE8E52363}"/>
          </ac:spMkLst>
        </pc:spChg>
        <pc:spChg chg="add mod">
          <ac:chgData name="August Brækken" userId="97fa5dba-2d5b-489e-9be0-df7b14520e05" providerId="ADAL" clId="{FF5A0B7E-2B32-48A0-A495-78A9B20ED8B6}" dt="2023-09-07T11:57:17.956" v="4707"/>
          <ac:spMkLst>
            <pc:docMk/>
            <pc:sldMk cId="397073257" sldId="287"/>
            <ac:spMk id="26" creationId="{7D0AF60B-7C49-078E-1AE2-925AC2ECFBD4}"/>
          </ac:spMkLst>
        </pc:spChg>
        <pc:spChg chg="add mod">
          <ac:chgData name="August Brækken" userId="97fa5dba-2d5b-489e-9be0-df7b14520e05" providerId="ADAL" clId="{FF5A0B7E-2B32-48A0-A495-78A9B20ED8B6}" dt="2023-09-07T11:57:17.956" v="4707"/>
          <ac:spMkLst>
            <pc:docMk/>
            <pc:sldMk cId="397073257" sldId="287"/>
            <ac:spMk id="27" creationId="{C4B598A2-C8E2-54EA-EABF-81F47BC2D05F}"/>
          </ac:spMkLst>
        </pc:spChg>
        <pc:picChg chg="del">
          <ac:chgData name="August Brækken" userId="97fa5dba-2d5b-489e-9be0-df7b14520e05" providerId="ADAL" clId="{FF5A0B7E-2B32-48A0-A495-78A9B20ED8B6}" dt="2023-09-07T11:31:21.402" v="4288" actId="478"/>
          <ac:picMkLst>
            <pc:docMk/>
            <pc:sldMk cId="397073257" sldId="287"/>
            <ac:picMk id="3" creationId="{80516E14-56E7-6121-C98D-17DD25DB6FFA}"/>
          </ac:picMkLst>
        </pc:picChg>
        <pc:picChg chg="add del mod">
          <ac:chgData name="August Brækken" userId="97fa5dba-2d5b-489e-9be0-df7b14520e05" providerId="ADAL" clId="{FF5A0B7E-2B32-48A0-A495-78A9B20ED8B6}" dt="2023-09-07T11:57:05.057" v="4701"/>
          <ac:picMkLst>
            <pc:docMk/>
            <pc:sldMk cId="397073257" sldId="287"/>
            <ac:picMk id="14" creationId="{4C60D172-6FA1-365B-3F3C-ABD36932955C}"/>
          </ac:picMkLst>
        </pc:picChg>
        <pc:picChg chg="add mod">
          <ac:chgData name="August Brækken" userId="97fa5dba-2d5b-489e-9be0-df7b14520e05" providerId="ADAL" clId="{FF5A0B7E-2B32-48A0-A495-78A9B20ED8B6}" dt="2023-09-07T11:57:17.956" v="4707"/>
          <ac:picMkLst>
            <pc:docMk/>
            <pc:sldMk cId="397073257" sldId="287"/>
            <ac:picMk id="22" creationId="{DD4C90B1-23BD-8BFE-860B-A703B011208E}"/>
          </ac:picMkLst>
        </pc:picChg>
      </pc:sldChg>
    </pc:docChg>
  </pc:docChgLst>
  <pc:docChgLst>
    <pc:chgData name="August Brækken" userId="97fa5dba-2d5b-489e-9be0-df7b14520e05" providerId="ADAL" clId="{9EDF1B2C-AB57-477A-8DD7-CFBA69F35F1A}"/>
    <pc:docChg chg="undo redo custSel addSld delSld modSld">
      <pc:chgData name="August Brækken" userId="97fa5dba-2d5b-489e-9be0-df7b14520e05" providerId="ADAL" clId="{9EDF1B2C-AB57-477A-8DD7-CFBA69F35F1A}" dt="2023-07-12T14:36:58.848" v="2580" actId="1037"/>
      <pc:docMkLst>
        <pc:docMk/>
      </pc:docMkLst>
      <pc:sldChg chg="addSp delSp modSp add mod modNotesTx">
        <pc:chgData name="August Brækken" userId="97fa5dba-2d5b-489e-9be0-df7b14520e05" providerId="ADAL" clId="{9EDF1B2C-AB57-477A-8DD7-CFBA69F35F1A}" dt="2023-07-12T14:36:27.908" v="2565" actId="20577"/>
        <pc:sldMkLst>
          <pc:docMk/>
          <pc:sldMk cId="3224225183" sldId="256"/>
        </pc:sldMkLst>
        <pc:spChg chg="add del mod">
          <ac:chgData name="August Brækken" userId="97fa5dba-2d5b-489e-9be0-df7b14520e05" providerId="ADAL" clId="{9EDF1B2C-AB57-477A-8DD7-CFBA69F35F1A}" dt="2023-07-04T12:32:03.699" v="288"/>
          <ac:spMkLst>
            <pc:docMk/>
            <pc:sldMk cId="3224225183" sldId="256"/>
            <ac:spMk id="2" creationId="{657198F7-EBD7-229F-3872-6DDA238CA38A}"/>
          </ac:spMkLst>
        </pc:spChg>
        <pc:spChg chg="del mod">
          <ac:chgData name="August Brækken" userId="97fa5dba-2d5b-489e-9be0-df7b14520e05" providerId="ADAL" clId="{9EDF1B2C-AB57-477A-8DD7-CFBA69F35F1A}" dt="2023-07-12T14:36:15.738" v="2548" actId="478"/>
          <ac:spMkLst>
            <pc:docMk/>
            <pc:sldMk cId="3224225183" sldId="256"/>
            <ac:spMk id="3" creationId="{9DEF2F34-D80B-B749-B571-5C8DC39F429A}"/>
          </ac:spMkLst>
        </pc:spChg>
        <pc:spChg chg="mod">
          <ac:chgData name="August Brækken" userId="97fa5dba-2d5b-489e-9be0-df7b14520e05" providerId="ADAL" clId="{9EDF1B2C-AB57-477A-8DD7-CFBA69F35F1A}" dt="2023-07-06T15:20:48.924" v="1843" actId="1036"/>
          <ac:spMkLst>
            <pc:docMk/>
            <pc:sldMk cId="3224225183" sldId="256"/>
            <ac:spMk id="4" creationId="{8AC68A98-2417-48D5-A967-1B2E6626490F}"/>
          </ac:spMkLst>
        </pc:spChg>
        <pc:spChg chg="mod">
          <ac:chgData name="August Brækken" userId="97fa5dba-2d5b-489e-9be0-df7b14520e05" providerId="ADAL" clId="{9EDF1B2C-AB57-477A-8DD7-CFBA69F35F1A}" dt="2023-07-06T15:20:48.924" v="1843" actId="1036"/>
          <ac:spMkLst>
            <pc:docMk/>
            <pc:sldMk cId="3224225183" sldId="256"/>
            <ac:spMk id="5" creationId="{43574111-0BD5-4E8A-A4E9-B1E78D5E8EEB}"/>
          </ac:spMkLst>
        </pc:spChg>
        <pc:spChg chg="del mod">
          <ac:chgData name="August Brækken" userId="97fa5dba-2d5b-489e-9be0-df7b14520e05" providerId="ADAL" clId="{9EDF1B2C-AB57-477A-8DD7-CFBA69F35F1A}" dt="2023-07-04T12:32:51.565" v="324" actId="478"/>
          <ac:spMkLst>
            <pc:docMk/>
            <pc:sldMk cId="3224225183" sldId="256"/>
            <ac:spMk id="6" creationId="{02FE3F36-7CF9-4666-814D-03DE4287F9D5}"/>
          </ac:spMkLst>
        </pc:spChg>
        <pc:spChg chg="add mod">
          <ac:chgData name="August Brækken" userId="97fa5dba-2d5b-489e-9be0-df7b14520e05" providerId="ADAL" clId="{9EDF1B2C-AB57-477A-8DD7-CFBA69F35F1A}" dt="2023-07-12T14:36:27.908" v="2565" actId="20577"/>
          <ac:spMkLst>
            <pc:docMk/>
            <pc:sldMk cId="3224225183" sldId="256"/>
            <ac:spMk id="6" creationId="{31773011-9FE8-BFE2-40FD-60969F3F3DE3}"/>
          </ac:spMkLst>
        </pc:spChg>
        <pc:spChg chg="del mod">
          <ac:chgData name="August Brækken" userId="97fa5dba-2d5b-489e-9be0-df7b14520e05" providerId="ADAL" clId="{9EDF1B2C-AB57-477A-8DD7-CFBA69F35F1A}" dt="2023-07-04T12:31:55.238" v="286" actId="478"/>
          <ac:spMkLst>
            <pc:docMk/>
            <pc:sldMk cId="3224225183" sldId="256"/>
            <ac:spMk id="7" creationId="{6D9DC324-95C9-4FCB-8F65-C45DA6C5DEE3}"/>
          </ac:spMkLst>
        </pc:spChg>
        <pc:spChg chg="del mod">
          <ac:chgData name="August Brækken" userId="97fa5dba-2d5b-489e-9be0-df7b14520e05" providerId="ADAL" clId="{9EDF1B2C-AB57-477A-8DD7-CFBA69F35F1A}" dt="2023-07-04T12:32:57.413" v="326" actId="478"/>
          <ac:spMkLst>
            <pc:docMk/>
            <pc:sldMk cId="3224225183" sldId="256"/>
            <ac:spMk id="8" creationId="{A627C470-8707-4CD0-89EC-6E858DA4F5E6}"/>
          </ac:spMkLst>
        </pc:spChg>
        <pc:spChg chg="del mod">
          <ac:chgData name="August Brækken" userId="97fa5dba-2d5b-489e-9be0-df7b14520e05" providerId="ADAL" clId="{9EDF1B2C-AB57-477A-8DD7-CFBA69F35F1A}" dt="2023-07-06T15:15:10.747" v="1269" actId="478"/>
          <ac:spMkLst>
            <pc:docMk/>
            <pc:sldMk cId="3224225183" sldId="256"/>
            <ac:spMk id="9" creationId="{553F9BF5-03C7-438D-9931-61D73E577952}"/>
          </ac:spMkLst>
        </pc:spChg>
        <pc:spChg chg="del mod">
          <ac:chgData name="August Brækken" userId="97fa5dba-2d5b-489e-9be0-df7b14520e05" providerId="ADAL" clId="{9EDF1B2C-AB57-477A-8DD7-CFBA69F35F1A}" dt="2023-07-06T15:16:18.691" v="1357" actId="478"/>
          <ac:spMkLst>
            <pc:docMk/>
            <pc:sldMk cId="3224225183" sldId="256"/>
            <ac:spMk id="10" creationId="{05CE8F3F-B737-47A2-BE23-1E333FBC08CB}"/>
          </ac:spMkLst>
        </pc:spChg>
        <pc:spChg chg="del mod">
          <ac:chgData name="August Brækken" userId="97fa5dba-2d5b-489e-9be0-df7b14520e05" providerId="ADAL" clId="{9EDF1B2C-AB57-477A-8DD7-CFBA69F35F1A}" dt="2023-07-06T15:15:20.657" v="1272" actId="478"/>
          <ac:spMkLst>
            <pc:docMk/>
            <pc:sldMk cId="3224225183" sldId="256"/>
            <ac:spMk id="12" creationId="{F5C932FB-912C-41F2-94D7-F9B227321E2D}"/>
          </ac:spMkLst>
        </pc:spChg>
        <pc:spChg chg="mod ord">
          <ac:chgData name="August Brækken" userId="97fa5dba-2d5b-489e-9be0-df7b14520e05" providerId="ADAL" clId="{9EDF1B2C-AB57-477A-8DD7-CFBA69F35F1A}" dt="2023-07-06T15:20:54.258" v="1844" actId="14100"/>
          <ac:spMkLst>
            <pc:docMk/>
            <pc:sldMk cId="3224225183" sldId="256"/>
            <ac:spMk id="15" creationId="{3A53813D-2EDD-3B4F-B40B-F7C9DCEFA968}"/>
          </ac:spMkLst>
        </pc:spChg>
        <pc:spChg chg="add del mod ord">
          <ac:chgData name="August Brækken" userId="97fa5dba-2d5b-489e-9be0-df7b14520e05" providerId="ADAL" clId="{9EDF1B2C-AB57-477A-8DD7-CFBA69F35F1A}" dt="2023-07-06T15:18:23.947" v="1510" actId="1076"/>
          <ac:spMkLst>
            <pc:docMk/>
            <pc:sldMk cId="3224225183" sldId="256"/>
            <ac:spMk id="19" creationId="{87B3B03B-12C9-4D4B-8A1F-E8086CFAB791}"/>
          </ac:spMkLst>
        </pc:spChg>
        <pc:spChg chg="del mod">
          <ac:chgData name="August Brækken" userId="97fa5dba-2d5b-489e-9be0-df7b14520e05" providerId="ADAL" clId="{9EDF1B2C-AB57-477A-8DD7-CFBA69F35F1A}" dt="2023-07-04T12:32:47.904" v="323" actId="478"/>
          <ac:spMkLst>
            <pc:docMk/>
            <pc:sldMk cId="3224225183" sldId="256"/>
            <ac:spMk id="22" creationId="{6A09F51A-2D90-C24F-8655-EFA4777AFE45}"/>
          </ac:spMkLst>
        </pc:spChg>
        <pc:spChg chg="add del mod">
          <ac:chgData name="August Brækken" userId="97fa5dba-2d5b-489e-9be0-df7b14520e05" providerId="ADAL" clId="{9EDF1B2C-AB57-477A-8DD7-CFBA69F35F1A}" dt="2023-07-06T15:14:56.712" v="1266" actId="478"/>
          <ac:spMkLst>
            <pc:docMk/>
            <pc:sldMk cId="3224225183" sldId="256"/>
            <ac:spMk id="23" creationId="{B14887E1-25BE-644A-B391-3BB0F14CB2F4}"/>
          </ac:spMkLst>
        </pc:spChg>
        <pc:spChg chg="mod ord">
          <ac:chgData name="August Brækken" userId="97fa5dba-2d5b-489e-9be0-df7b14520e05" providerId="ADAL" clId="{9EDF1B2C-AB57-477A-8DD7-CFBA69F35F1A}" dt="2023-07-06T15:20:00.172" v="1839" actId="1038"/>
          <ac:spMkLst>
            <pc:docMk/>
            <pc:sldMk cId="3224225183" sldId="256"/>
            <ac:spMk id="24" creationId="{F7CD3AAB-9CF9-004A-9EE5-E2DC37352993}"/>
          </ac:spMkLst>
        </pc:spChg>
        <pc:spChg chg="mod">
          <ac:chgData name="August Brækken" userId="97fa5dba-2d5b-489e-9be0-df7b14520e05" providerId="ADAL" clId="{9EDF1B2C-AB57-477A-8DD7-CFBA69F35F1A}" dt="2023-07-06T15:20:48.924" v="1843" actId="1036"/>
          <ac:spMkLst>
            <pc:docMk/>
            <pc:sldMk cId="3224225183" sldId="256"/>
            <ac:spMk id="26" creationId="{C49B0CBF-9190-2343-8D4F-0262A5622EA0}"/>
          </ac:spMkLst>
        </pc:spChg>
        <pc:spChg chg="mod">
          <ac:chgData name="August Brækken" userId="97fa5dba-2d5b-489e-9be0-df7b14520e05" providerId="ADAL" clId="{9EDF1B2C-AB57-477A-8DD7-CFBA69F35F1A}" dt="2023-07-12T14:19:18.540" v="2546" actId="20577"/>
          <ac:spMkLst>
            <pc:docMk/>
            <pc:sldMk cId="3224225183" sldId="256"/>
            <ac:spMk id="27" creationId="{469EDBFB-E6CD-6743-B5BD-6FB7A4576C58}"/>
          </ac:spMkLst>
        </pc:spChg>
        <pc:spChg chg="del mod">
          <ac:chgData name="August Brækken" userId="97fa5dba-2d5b-489e-9be0-df7b14520e05" providerId="ADAL" clId="{9EDF1B2C-AB57-477A-8DD7-CFBA69F35F1A}" dt="2023-07-04T12:32:45.573" v="321" actId="478"/>
          <ac:spMkLst>
            <pc:docMk/>
            <pc:sldMk cId="3224225183" sldId="256"/>
            <ac:spMk id="29" creationId="{27CD2D0F-2CEE-9D4E-84F2-0B801D4A9F43}"/>
          </ac:spMkLst>
        </pc:spChg>
        <pc:spChg chg="del mod">
          <ac:chgData name="August Brækken" userId="97fa5dba-2d5b-489e-9be0-df7b14520e05" providerId="ADAL" clId="{9EDF1B2C-AB57-477A-8DD7-CFBA69F35F1A}" dt="2023-07-04T12:32:46.847" v="322" actId="478"/>
          <ac:spMkLst>
            <pc:docMk/>
            <pc:sldMk cId="3224225183" sldId="256"/>
            <ac:spMk id="30" creationId="{4FC57177-23F6-9849-BF02-CDB94ACAF5D5}"/>
          </ac:spMkLst>
        </pc:spChg>
        <pc:spChg chg="mod">
          <ac:chgData name="August Brækken" userId="97fa5dba-2d5b-489e-9be0-df7b14520e05" providerId="ADAL" clId="{9EDF1B2C-AB57-477A-8DD7-CFBA69F35F1A}" dt="2023-07-06T15:20:00.172" v="1839" actId="1038"/>
          <ac:spMkLst>
            <pc:docMk/>
            <pc:sldMk cId="3224225183" sldId="256"/>
            <ac:spMk id="32" creationId="{E89F2F21-E158-F84F-B929-840F4B72FB54}"/>
          </ac:spMkLst>
        </pc:spChg>
        <pc:spChg chg="mod">
          <ac:chgData name="August Brækken" userId="97fa5dba-2d5b-489e-9be0-df7b14520e05" providerId="ADAL" clId="{9EDF1B2C-AB57-477A-8DD7-CFBA69F35F1A}" dt="2023-07-06T15:20:00.172" v="1839" actId="1038"/>
          <ac:spMkLst>
            <pc:docMk/>
            <pc:sldMk cId="3224225183" sldId="256"/>
            <ac:spMk id="33" creationId="{E68B5E09-D863-8D4E-AE49-CE6416704FDB}"/>
          </ac:spMkLst>
        </pc:spChg>
        <pc:spChg chg="del mod">
          <ac:chgData name="August Brækken" userId="97fa5dba-2d5b-489e-9be0-df7b14520e05" providerId="ADAL" clId="{9EDF1B2C-AB57-477A-8DD7-CFBA69F35F1A}" dt="2023-07-06T15:15:45.997" v="1354" actId="478"/>
          <ac:spMkLst>
            <pc:docMk/>
            <pc:sldMk cId="3224225183" sldId="256"/>
            <ac:spMk id="35" creationId="{ECCAAE84-E4B0-0740-AE95-63B9BEC52714}"/>
          </ac:spMkLst>
        </pc:spChg>
        <pc:spChg chg="del mod">
          <ac:chgData name="August Brækken" userId="97fa5dba-2d5b-489e-9be0-df7b14520e05" providerId="ADAL" clId="{9EDF1B2C-AB57-477A-8DD7-CFBA69F35F1A}" dt="2023-07-06T15:15:15.363" v="1270" actId="478"/>
          <ac:spMkLst>
            <pc:docMk/>
            <pc:sldMk cId="3224225183" sldId="256"/>
            <ac:spMk id="36" creationId="{075A4D24-7F0E-4E45-A1A3-8E056633C175}"/>
          </ac:spMkLst>
        </pc:spChg>
        <pc:picChg chg="add mod ord">
          <ac:chgData name="August Brækken" userId="97fa5dba-2d5b-489e-9be0-df7b14520e05" providerId="ADAL" clId="{9EDF1B2C-AB57-477A-8DD7-CFBA69F35F1A}" dt="2023-07-06T15:20:00.172" v="1839" actId="1038"/>
          <ac:picMkLst>
            <pc:docMk/>
            <pc:sldMk cId="3224225183" sldId="256"/>
            <ac:picMk id="2" creationId="{AD656AC4-A0A7-D27D-2B73-ED22D6BF6499}"/>
          </ac:picMkLst>
        </pc:picChg>
        <pc:picChg chg="del mod modCrop">
          <ac:chgData name="August Brækken" userId="97fa5dba-2d5b-489e-9be0-df7b14520e05" providerId="ADAL" clId="{9EDF1B2C-AB57-477A-8DD7-CFBA69F35F1A}" dt="2023-07-04T12:34:40.547" v="413" actId="478"/>
          <ac:picMkLst>
            <pc:docMk/>
            <pc:sldMk cId="3224225183" sldId="256"/>
            <ac:picMk id="25" creationId="{047C9327-EF43-DD43-9A17-C3FC2012EA7E}"/>
          </ac:picMkLst>
        </pc:picChg>
        <pc:picChg chg="mod ord modCrop">
          <ac:chgData name="August Brækken" userId="97fa5dba-2d5b-489e-9be0-df7b14520e05" providerId="ADAL" clId="{9EDF1B2C-AB57-477A-8DD7-CFBA69F35F1A}" dt="2023-07-06T15:20:48.924" v="1843" actId="1036"/>
          <ac:picMkLst>
            <pc:docMk/>
            <pc:sldMk cId="3224225183" sldId="256"/>
            <ac:picMk id="28" creationId="{C1CF1C1D-6C5C-5D43-8162-3E1F34F72200}"/>
          </ac:picMkLst>
        </pc:picChg>
        <pc:picChg chg="add del mod modCrop">
          <ac:chgData name="August Brækken" userId="97fa5dba-2d5b-489e-9be0-df7b14520e05" providerId="ADAL" clId="{9EDF1B2C-AB57-477A-8DD7-CFBA69F35F1A}" dt="2023-07-06T15:05:26.321" v="1256" actId="478"/>
          <ac:picMkLst>
            <pc:docMk/>
            <pc:sldMk cId="3224225183" sldId="256"/>
            <ac:picMk id="31" creationId="{6103B28F-C5D4-FA40-A064-E19ECCB1925E}"/>
          </ac:picMkLst>
        </pc:picChg>
        <pc:picChg chg="del mod modCrop">
          <ac:chgData name="August Brækken" userId="97fa5dba-2d5b-489e-9be0-df7b14520e05" providerId="ADAL" clId="{9EDF1B2C-AB57-477A-8DD7-CFBA69F35F1A}" dt="2023-07-06T15:15:17.535" v="1271" actId="478"/>
          <ac:picMkLst>
            <pc:docMk/>
            <pc:sldMk cId="3224225183" sldId="256"/>
            <ac:picMk id="34" creationId="{3793D511-6E7F-474E-A0F3-B8870BBD93CB}"/>
          </ac:picMkLst>
        </pc:picChg>
      </pc:sldChg>
      <pc:sldChg chg="modSp mod">
        <pc:chgData name="August Brækken" userId="97fa5dba-2d5b-489e-9be0-df7b14520e05" providerId="ADAL" clId="{9EDF1B2C-AB57-477A-8DD7-CFBA69F35F1A}" dt="2023-07-12T14:34:25.238" v="2547" actId="14100"/>
        <pc:sldMkLst>
          <pc:docMk/>
          <pc:sldMk cId="3619548704" sldId="272"/>
        </pc:sldMkLst>
        <pc:spChg chg="mod">
          <ac:chgData name="August Brækken" userId="97fa5dba-2d5b-489e-9be0-df7b14520e05" providerId="ADAL" clId="{9EDF1B2C-AB57-477A-8DD7-CFBA69F35F1A}" dt="2023-07-04T12:25:26.616" v="180" actId="1036"/>
          <ac:spMkLst>
            <pc:docMk/>
            <pc:sldMk cId="3619548704" sldId="272"/>
            <ac:spMk id="5" creationId="{33084687-7221-0946-B72A-2F8C5E8AA6EB}"/>
          </ac:spMkLst>
        </pc:spChg>
        <pc:spChg chg="mod">
          <ac:chgData name="August Brækken" userId="97fa5dba-2d5b-489e-9be0-df7b14520e05" providerId="ADAL" clId="{9EDF1B2C-AB57-477A-8DD7-CFBA69F35F1A}" dt="2023-07-05T11:12:40.938" v="1044" actId="20577"/>
          <ac:spMkLst>
            <pc:docMk/>
            <pc:sldMk cId="3619548704" sldId="272"/>
            <ac:spMk id="9" creationId="{6A3DDAB3-5855-3F9D-CF22-7CB003F2AEEC}"/>
          </ac:spMkLst>
        </pc:spChg>
        <pc:spChg chg="mod">
          <ac:chgData name="August Brækken" userId="97fa5dba-2d5b-489e-9be0-df7b14520e05" providerId="ADAL" clId="{9EDF1B2C-AB57-477A-8DD7-CFBA69F35F1A}" dt="2023-07-12T14:34:25.238" v="2547" actId="14100"/>
          <ac:spMkLst>
            <pc:docMk/>
            <pc:sldMk cId="3619548704" sldId="272"/>
            <ac:spMk id="11" creationId="{36B71C4A-5C5B-0F89-7D30-6D0352D8EE5D}"/>
          </ac:spMkLst>
        </pc:spChg>
      </pc:sldChg>
      <pc:sldChg chg="addSp delSp modSp mod">
        <pc:chgData name="August Brækken" userId="97fa5dba-2d5b-489e-9be0-df7b14520e05" providerId="ADAL" clId="{9EDF1B2C-AB57-477A-8DD7-CFBA69F35F1A}" dt="2023-07-06T15:28:48.757" v="2155" actId="1076"/>
        <pc:sldMkLst>
          <pc:docMk/>
          <pc:sldMk cId="3254351504" sldId="273"/>
        </pc:sldMkLst>
        <pc:spChg chg="add mod">
          <ac:chgData name="August Brækken" userId="97fa5dba-2d5b-489e-9be0-df7b14520e05" providerId="ADAL" clId="{9EDF1B2C-AB57-477A-8DD7-CFBA69F35F1A}" dt="2023-07-04T12:45:01.662" v="597" actId="1036"/>
          <ac:spMkLst>
            <pc:docMk/>
            <pc:sldMk cId="3254351504" sldId="273"/>
            <ac:spMk id="2" creationId="{04E35F5F-E3DE-8BE3-7E40-98379318E58A}"/>
          </ac:spMkLst>
        </pc:spChg>
        <pc:spChg chg="add mod">
          <ac:chgData name="August Brækken" userId="97fa5dba-2d5b-489e-9be0-df7b14520e05" providerId="ADAL" clId="{9EDF1B2C-AB57-477A-8DD7-CFBA69F35F1A}" dt="2023-07-06T15:28:48.757" v="2155" actId="1076"/>
          <ac:spMkLst>
            <pc:docMk/>
            <pc:sldMk cId="3254351504" sldId="273"/>
            <ac:spMk id="4" creationId="{0625A42C-ED48-16AD-E6A5-8B2775DD9FA7}"/>
          </ac:spMkLst>
        </pc:spChg>
        <pc:spChg chg="del">
          <ac:chgData name="August Brækken" userId="97fa5dba-2d5b-489e-9be0-df7b14520e05" providerId="ADAL" clId="{9EDF1B2C-AB57-477A-8DD7-CFBA69F35F1A}" dt="2023-07-04T12:25:14.102" v="152" actId="478"/>
          <ac:spMkLst>
            <pc:docMk/>
            <pc:sldMk cId="3254351504" sldId="273"/>
            <ac:spMk id="4" creationId="{B7092375-0F9E-0E64-79FD-C38EC60D45F5}"/>
          </ac:spMkLst>
        </pc:spChg>
        <pc:spChg chg="add mod">
          <ac:chgData name="August Brækken" userId="97fa5dba-2d5b-489e-9be0-df7b14520e05" providerId="ADAL" clId="{9EDF1B2C-AB57-477A-8DD7-CFBA69F35F1A}" dt="2023-07-04T12:45:01.662" v="597" actId="1036"/>
          <ac:spMkLst>
            <pc:docMk/>
            <pc:sldMk cId="3254351504" sldId="273"/>
            <ac:spMk id="5" creationId="{300A2A01-EEBE-8C49-A4A3-F8B6CDB85DB9}"/>
          </ac:spMkLst>
        </pc:spChg>
        <pc:spChg chg="mod">
          <ac:chgData name="August Brækken" userId="97fa5dba-2d5b-489e-9be0-df7b14520e05" providerId="ADAL" clId="{9EDF1B2C-AB57-477A-8DD7-CFBA69F35F1A}" dt="2023-07-04T12:53:06.605" v="867" actId="20577"/>
          <ac:spMkLst>
            <pc:docMk/>
            <pc:sldMk cId="3254351504" sldId="273"/>
            <ac:spMk id="7" creationId="{C9EB49E6-F218-B959-CE40-297A4FAE8456}"/>
          </ac:spMkLst>
        </pc:spChg>
        <pc:spChg chg="add mod">
          <ac:chgData name="August Brækken" userId="97fa5dba-2d5b-489e-9be0-df7b14520e05" providerId="ADAL" clId="{9EDF1B2C-AB57-477A-8DD7-CFBA69F35F1A}" dt="2023-07-04T12:46:57.593" v="715" actId="13926"/>
          <ac:spMkLst>
            <pc:docMk/>
            <pc:sldMk cId="3254351504" sldId="273"/>
            <ac:spMk id="8" creationId="{3D83542A-E14F-9CC9-A0D6-ACF72C527AAB}"/>
          </ac:spMkLst>
        </pc:spChg>
        <pc:spChg chg="add mod">
          <ac:chgData name="August Brækken" userId="97fa5dba-2d5b-489e-9be0-df7b14520e05" providerId="ADAL" clId="{9EDF1B2C-AB57-477A-8DD7-CFBA69F35F1A}" dt="2023-07-04T12:46:51.744" v="714" actId="1076"/>
          <ac:spMkLst>
            <pc:docMk/>
            <pc:sldMk cId="3254351504" sldId="273"/>
            <ac:spMk id="9" creationId="{0B260BDD-3422-6E25-D043-5C3324C6B023}"/>
          </ac:spMkLst>
        </pc:spChg>
        <pc:spChg chg="add mod">
          <ac:chgData name="August Brækken" userId="97fa5dba-2d5b-489e-9be0-df7b14520e05" providerId="ADAL" clId="{9EDF1B2C-AB57-477A-8DD7-CFBA69F35F1A}" dt="2023-07-04T12:56:16.984" v="933" actId="1076"/>
          <ac:spMkLst>
            <pc:docMk/>
            <pc:sldMk cId="3254351504" sldId="273"/>
            <ac:spMk id="10" creationId="{A49B3FB0-7CF1-0E86-C0B0-3B0F3F0DB50B}"/>
          </ac:spMkLst>
        </pc:spChg>
        <pc:picChg chg="add mod">
          <ac:chgData name="August Brækken" userId="97fa5dba-2d5b-489e-9be0-df7b14520e05" providerId="ADAL" clId="{9EDF1B2C-AB57-477A-8DD7-CFBA69F35F1A}" dt="2023-07-04T12:45:58.757" v="689" actId="1076"/>
          <ac:picMkLst>
            <pc:docMk/>
            <pc:sldMk cId="3254351504" sldId="273"/>
            <ac:picMk id="3" creationId="{80516E14-56E7-6121-C98D-17DD25DB6FFA}"/>
          </ac:picMkLst>
        </pc:picChg>
      </pc:sldChg>
      <pc:sldChg chg="addSp modSp mod">
        <pc:chgData name="August Brækken" userId="97fa5dba-2d5b-489e-9be0-df7b14520e05" providerId="ADAL" clId="{9EDF1B2C-AB57-477A-8DD7-CFBA69F35F1A}" dt="2023-07-12T14:36:58.848" v="2580" actId="1037"/>
        <pc:sldMkLst>
          <pc:docMk/>
          <pc:sldMk cId="333437753" sldId="275"/>
        </pc:sldMkLst>
        <pc:spChg chg="mod">
          <ac:chgData name="August Brækken" userId="97fa5dba-2d5b-489e-9be0-df7b14520e05" providerId="ADAL" clId="{9EDF1B2C-AB57-477A-8DD7-CFBA69F35F1A}" dt="2023-07-12T13:20:22.633" v="2542" actId="20577"/>
          <ac:spMkLst>
            <pc:docMk/>
            <pc:sldMk cId="333437753" sldId="275"/>
            <ac:spMk id="7" creationId="{C9EB49E6-F218-B959-CE40-297A4FAE8456}"/>
          </ac:spMkLst>
        </pc:spChg>
        <pc:picChg chg="add mod">
          <ac:chgData name="August Brækken" userId="97fa5dba-2d5b-489e-9be0-df7b14520e05" providerId="ADAL" clId="{9EDF1B2C-AB57-477A-8DD7-CFBA69F35F1A}" dt="2023-07-12T14:36:58.848" v="2580" actId="1037"/>
          <ac:picMkLst>
            <pc:docMk/>
            <pc:sldMk cId="333437753" sldId="275"/>
            <ac:picMk id="3" creationId="{00E85046-660E-D438-609B-33142DABE55E}"/>
          </ac:picMkLst>
        </pc:picChg>
      </pc:sldChg>
      <pc:sldChg chg="addSp modSp del mod modNotesTx">
        <pc:chgData name="August Brækken" userId="97fa5dba-2d5b-489e-9be0-df7b14520e05" providerId="ADAL" clId="{9EDF1B2C-AB57-477A-8DD7-CFBA69F35F1A}" dt="2023-07-04T12:36:48.727" v="481" actId="47"/>
        <pc:sldMkLst>
          <pc:docMk/>
          <pc:sldMk cId="396588719" sldId="276"/>
        </pc:sldMkLst>
        <pc:spChg chg="add mod">
          <ac:chgData name="August Brækken" userId="97fa5dba-2d5b-489e-9be0-df7b14520e05" providerId="ADAL" clId="{9EDF1B2C-AB57-477A-8DD7-CFBA69F35F1A}" dt="2023-07-04T12:30:04.926" v="199" actId="1076"/>
          <ac:spMkLst>
            <pc:docMk/>
            <pc:sldMk cId="396588719" sldId="276"/>
            <ac:spMk id="2" creationId="{343C218C-A008-F2F8-936B-7F3967CEC128}"/>
          </ac:spMkLst>
        </pc:spChg>
        <pc:spChg chg="mod">
          <ac:chgData name="August Brækken" userId="97fa5dba-2d5b-489e-9be0-df7b14520e05" providerId="ADAL" clId="{9EDF1B2C-AB57-477A-8DD7-CFBA69F35F1A}" dt="2023-07-04T12:29:55.580" v="197" actId="20577"/>
          <ac:spMkLst>
            <pc:docMk/>
            <pc:sldMk cId="396588719" sldId="276"/>
            <ac:spMk id="7" creationId="{C9EB49E6-F218-B959-CE40-297A4FAE8456}"/>
          </ac:spMkLst>
        </pc:spChg>
      </pc:sldChg>
      <pc:sldChg chg="addSp delSp modSp mod">
        <pc:chgData name="August Brækken" userId="97fa5dba-2d5b-489e-9be0-df7b14520e05" providerId="ADAL" clId="{9EDF1B2C-AB57-477A-8DD7-CFBA69F35F1A}" dt="2023-07-12T07:47:49.223" v="2440" actId="478"/>
        <pc:sldMkLst>
          <pc:docMk/>
          <pc:sldMk cId="489712268" sldId="277"/>
        </pc:sldMkLst>
        <pc:spChg chg="add mod">
          <ac:chgData name="August Brækken" userId="97fa5dba-2d5b-489e-9be0-df7b14520e05" providerId="ADAL" clId="{9EDF1B2C-AB57-477A-8DD7-CFBA69F35F1A}" dt="2023-07-12T07:19:54.036" v="2410" actId="1035"/>
          <ac:spMkLst>
            <pc:docMk/>
            <pc:sldMk cId="489712268" sldId="277"/>
            <ac:spMk id="2" creationId="{5E63FFE0-C04E-F56C-E694-D45AEC856001}"/>
          </ac:spMkLst>
        </pc:spChg>
        <pc:spChg chg="del">
          <ac:chgData name="August Brækken" userId="97fa5dba-2d5b-489e-9be0-df7b14520e05" providerId="ADAL" clId="{9EDF1B2C-AB57-477A-8DD7-CFBA69F35F1A}" dt="2023-07-12T07:47:33.280" v="2426" actId="478"/>
          <ac:spMkLst>
            <pc:docMk/>
            <pc:sldMk cId="489712268" sldId="277"/>
            <ac:spMk id="4" creationId="{B7092375-0F9E-0E64-79FD-C38EC60D45F5}"/>
          </ac:spMkLst>
        </pc:spChg>
        <pc:spChg chg="del mod">
          <ac:chgData name="August Brækken" userId="97fa5dba-2d5b-489e-9be0-df7b14520e05" providerId="ADAL" clId="{9EDF1B2C-AB57-477A-8DD7-CFBA69F35F1A}" dt="2023-07-12T07:47:49.223" v="2440" actId="478"/>
          <ac:spMkLst>
            <pc:docMk/>
            <pc:sldMk cId="489712268" sldId="277"/>
            <ac:spMk id="7" creationId="{C9EB49E6-F218-B959-CE40-297A4FAE8456}"/>
          </ac:spMkLst>
        </pc:spChg>
        <pc:picChg chg="add mod ord">
          <ac:chgData name="August Brækken" userId="97fa5dba-2d5b-489e-9be0-df7b14520e05" providerId="ADAL" clId="{9EDF1B2C-AB57-477A-8DD7-CFBA69F35F1A}" dt="2023-07-12T07:19:47.802" v="2377" actId="1076"/>
          <ac:picMkLst>
            <pc:docMk/>
            <pc:sldMk cId="489712268" sldId="277"/>
            <ac:picMk id="3" creationId="{D7E5025F-52E2-964E-793A-DAED6DD64A21}"/>
          </ac:picMkLst>
        </pc:picChg>
        <pc:picChg chg="add mod">
          <ac:chgData name="August Brækken" userId="97fa5dba-2d5b-489e-9be0-df7b14520e05" providerId="ADAL" clId="{9EDF1B2C-AB57-477A-8DD7-CFBA69F35F1A}" dt="2023-07-12T07:47:26.809" v="2425"/>
          <ac:picMkLst>
            <pc:docMk/>
            <pc:sldMk cId="489712268" sldId="277"/>
            <ac:picMk id="5" creationId="{67640969-B619-20DB-9494-ABA8ABE9FA0C}"/>
          </ac:picMkLst>
        </pc:picChg>
        <pc:picChg chg="add mod">
          <ac:chgData name="August Brækken" userId="97fa5dba-2d5b-489e-9be0-df7b14520e05" providerId="ADAL" clId="{9EDF1B2C-AB57-477A-8DD7-CFBA69F35F1A}" dt="2023-07-12T07:47:40.470" v="2439" actId="1038"/>
          <ac:picMkLst>
            <pc:docMk/>
            <pc:sldMk cId="489712268" sldId="277"/>
            <ac:picMk id="8" creationId="{A515A719-C7B9-CB91-5369-DB2392FD5963}"/>
          </ac:picMkLst>
        </pc:picChg>
      </pc:sldChg>
      <pc:sldChg chg="add del">
        <pc:chgData name="August Brækken" userId="97fa5dba-2d5b-489e-9be0-df7b14520e05" providerId="ADAL" clId="{9EDF1B2C-AB57-477A-8DD7-CFBA69F35F1A}" dt="2023-07-04T13:04:51.394" v="965" actId="47"/>
        <pc:sldMkLst>
          <pc:docMk/>
          <pc:sldMk cId="2568482224" sldId="278"/>
        </pc:sldMkLst>
      </pc:sldChg>
      <pc:sldChg chg="addSp modSp add mod addCm delCm">
        <pc:chgData name="August Brækken" userId="97fa5dba-2d5b-489e-9be0-df7b14520e05" providerId="ADAL" clId="{9EDF1B2C-AB57-477A-8DD7-CFBA69F35F1A}" dt="2023-07-12T07:20:17.102" v="2424" actId="1035"/>
        <pc:sldMkLst>
          <pc:docMk/>
          <pc:sldMk cId="103459046" sldId="279"/>
        </pc:sldMkLst>
        <pc:spChg chg="add mod">
          <ac:chgData name="August Brækken" userId="97fa5dba-2d5b-489e-9be0-df7b14520e05" providerId="ADAL" clId="{9EDF1B2C-AB57-477A-8DD7-CFBA69F35F1A}" dt="2023-07-12T07:20:17.102" v="2424" actId="1035"/>
          <ac:spMkLst>
            <pc:docMk/>
            <pc:sldMk cId="103459046" sldId="279"/>
            <ac:spMk id="2" creationId="{56DFE436-C48D-949C-B9FE-DA86B653C6D2}"/>
          </ac:spMkLst>
        </pc:spChg>
        <pc:spChg chg="add mod">
          <ac:chgData name="August Brækken" userId="97fa5dba-2d5b-489e-9be0-df7b14520e05" providerId="ADAL" clId="{9EDF1B2C-AB57-477A-8DD7-CFBA69F35F1A}" dt="2023-07-12T07:19:24.551" v="2372" actId="20577"/>
          <ac:spMkLst>
            <pc:docMk/>
            <pc:sldMk cId="103459046" sldId="279"/>
            <ac:spMk id="3" creationId="{A2414AB2-10EA-9109-02A1-6EFB719C5809}"/>
          </ac:spMkLst>
        </pc:spChg>
        <pc:spChg chg="mod">
          <ac:chgData name="August Brækken" userId="97fa5dba-2d5b-489e-9be0-df7b14520e05" providerId="ADAL" clId="{9EDF1B2C-AB57-477A-8DD7-CFBA69F35F1A}" dt="2023-07-06T15:22:39.333" v="1856" actId="20577"/>
          <ac:spMkLst>
            <pc:docMk/>
            <pc:sldMk cId="103459046" sldId="279"/>
            <ac:spMk id="6" creationId="{12ED8E11-A6EF-C213-FC8F-1630F784C230}"/>
          </ac:spMkLst>
        </pc:spChg>
        <pc:spChg chg="mod">
          <ac:chgData name="August Brækken" userId="97fa5dba-2d5b-489e-9be0-df7b14520e05" providerId="ADAL" clId="{9EDF1B2C-AB57-477A-8DD7-CFBA69F35F1A}" dt="2023-07-12T07:20:17.102" v="2424" actId="1035"/>
          <ac:spMkLst>
            <pc:docMk/>
            <pc:sldMk cId="103459046" sldId="279"/>
            <ac:spMk id="7" creationId="{C9EB49E6-F218-B959-CE40-297A4FAE845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August Brækken" userId="97fa5dba-2d5b-489e-9be0-df7b14520e05" providerId="ADAL" clId="{9EDF1B2C-AB57-477A-8DD7-CFBA69F35F1A}" dt="2023-07-12T07:19:16.938" v="2361"/>
              <pc2:cmMkLst xmlns:pc2="http://schemas.microsoft.com/office/powerpoint/2019/9/main/command">
                <pc:docMk/>
                <pc:sldMk cId="103459046" sldId="279"/>
                <pc2:cmMk id="{CA5A1697-0A24-4CE6-95E7-889FF346599F}"/>
              </pc2:cmMkLst>
            </pc226:cmChg>
          </p:ext>
        </pc:extLst>
      </pc:sldChg>
      <pc:sldChg chg="delSp modSp add del mod">
        <pc:chgData name="August Brækken" userId="97fa5dba-2d5b-489e-9be0-df7b14520e05" providerId="ADAL" clId="{9EDF1B2C-AB57-477A-8DD7-CFBA69F35F1A}" dt="2023-07-06T15:08:29.008" v="1258" actId="47"/>
        <pc:sldMkLst>
          <pc:docMk/>
          <pc:sldMk cId="3449497203" sldId="280"/>
        </pc:sldMkLst>
        <pc:spChg chg="mod">
          <ac:chgData name="August Brækken" userId="97fa5dba-2d5b-489e-9be0-df7b14520e05" providerId="ADAL" clId="{9EDF1B2C-AB57-477A-8DD7-CFBA69F35F1A}" dt="2023-07-06T15:04:39.441" v="1244"/>
          <ac:spMkLst>
            <pc:docMk/>
            <pc:sldMk cId="3449497203" sldId="280"/>
            <ac:spMk id="3" creationId="{9DEF2F34-D80B-B749-B571-5C8DC39F429A}"/>
          </ac:spMkLst>
        </pc:spChg>
        <pc:spChg chg="mod">
          <ac:chgData name="August Brækken" userId="97fa5dba-2d5b-489e-9be0-df7b14520e05" providerId="ADAL" clId="{9EDF1B2C-AB57-477A-8DD7-CFBA69F35F1A}" dt="2023-07-06T15:04:39.425" v="1196"/>
          <ac:spMkLst>
            <pc:docMk/>
            <pc:sldMk cId="3449497203" sldId="280"/>
            <ac:spMk id="4" creationId="{8AC68A98-2417-48D5-A967-1B2E6626490F}"/>
          </ac:spMkLst>
        </pc:spChg>
        <pc:spChg chg="mod">
          <ac:chgData name="August Brækken" userId="97fa5dba-2d5b-489e-9be0-df7b14520e05" providerId="ADAL" clId="{9EDF1B2C-AB57-477A-8DD7-CFBA69F35F1A}" dt="2023-07-06T15:04:39.425" v="1192"/>
          <ac:spMkLst>
            <pc:docMk/>
            <pc:sldMk cId="3449497203" sldId="280"/>
            <ac:spMk id="5" creationId="{43574111-0BD5-4E8A-A4E9-B1E78D5E8EEB}"/>
          </ac:spMkLst>
        </pc:spChg>
        <pc:spChg chg="mod">
          <ac:chgData name="August Brækken" userId="97fa5dba-2d5b-489e-9be0-df7b14520e05" providerId="ADAL" clId="{9EDF1B2C-AB57-477A-8DD7-CFBA69F35F1A}" dt="2023-07-06T15:04:39.425" v="1198"/>
          <ac:spMkLst>
            <pc:docMk/>
            <pc:sldMk cId="3449497203" sldId="280"/>
            <ac:spMk id="6" creationId="{02FE3F36-7CF9-4666-814D-03DE4287F9D5}"/>
          </ac:spMkLst>
        </pc:spChg>
        <pc:spChg chg="mod">
          <ac:chgData name="August Brækken" userId="97fa5dba-2d5b-489e-9be0-df7b14520e05" providerId="ADAL" clId="{9EDF1B2C-AB57-477A-8DD7-CFBA69F35F1A}" dt="2023-07-06T15:04:39.425" v="1194"/>
          <ac:spMkLst>
            <pc:docMk/>
            <pc:sldMk cId="3449497203" sldId="280"/>
            <ac:spMk id="7" creationId="{6D9DC324-95C9-4FCB-8F65-C45DA6C5DEE3}"/>
          </ac:spMkLst>
        </pc:spChg>
        <pc:spChg chg="mod">
          <ac:chgData name="August Brækken" userId="97fa5dba-2d5b-489e-9be0-df7b14520e05" providerId="ADAL" clId="{9EDF1B2C-AB57-477A-8DD7-CFBA69F35F1A}" dt="2023-07-06T15:04:39.425" v="1200"/>
          <ac:spMkLst>
            <pc:docMk/>
            <pc:sldMk cId="3449497203" sldId="280"/>
            <ac:spMk id="8" creationId="{A627C470-8707-4CD0-89EC-6E858DA4F5E6}"/>
          </ac:spMkLst>
        </pc:spChg>
        <pc:spChg chg="mod">
          <ac:chgData name="August Brækken" userId="97fa5dba-2d5b-489e-9be0-df7b14520e05" providerId="ADAL" clId="{9EDF1B2C-AB57-477A-8DD7-CFBA69F35F1A}" dt="2023-07-06T15:04:39.425" v="1202"/>
          <ac:spMkLst>
            <pc:docMk/>
            <pc:sldMk cId="3449497203" sldId="280"/>
            <ac:spMk id="9" creationId="{553F9BF5-03C7-438D-9931-61D73E577952}"/>
          </ac:spMkLst>
        </pc:spChg>
        <pc:spChg chg="mod">
          <ac:chgData name="August Brækken" userId="97fa5dba-2d5b-489e-9be0-df7b14520e05" providerId="ADAL" clId="{9EDF1B2C-AB57-477A-8DD7-CFBA69F35F1A}" dt="2023-07-06T15:04:39.425" v="1204"/>
          <ac:spMkLst>
            <pc:docMk/>
            <pc:sldMk cId="3449497203" sldId="280"/>
            <ac:spMk id="10" creationId="{05CE8F3F-B737-47A2-BE23-1E333FBC08CB}"/>
          </ac:spMkLst>
        </pc:spChg>
        <pc:spChg chg="mod">
          <ac:chgData name="August Brækken" userId="97fa5dba-2d5b-489e-9be0-df7b14520e05" providerId="ADAL" clId="{9EDF1B2C-AB57-477A-8DD7-CFBA69F35F1A}" dt="2023-07-06T15:04:39.425" v="1206"/>
          <ac:spMkLst>
            <pc:docMk/>
            <pc:sldMk cId="3449497203" sldId="280"/>
            <ac:spMk id="12" creationId="{F5C932FB-912C-41F2-94D7-F9B227321E2D}"/>
          </ac:spMkLst>
        </pc:spChg>
        <pc:spChg chg="mod">
          <ac:chgData name="August Brækken" userId="97fa5dba-2d5b-489e-9be0-df7b14520e05" providerId="ADAL" clId="{9EDF1B2C-AB57-477A-8DD7-CFBA69F35F1A}" dt="2023-07-06T15:04:39.425" v="1208"/>
          <ac:spMkLst>
            <pc:docMk/>
            <pc:sldMk cId="3449497203" sldId="280"/>
            <ac:spMk id="15" creationId="{3A53813D-2EDD-3B4F-B40B-F7C9DCEFA968}"/>
          </ac:spMkLst>
        </pc:spChg>
        <pc:spChg chg="mod">
          <ac:chgData name="August Brækken" userId="97fa5dba-2d5b-489e-9be0-df7b14520e05" providerId="ADAL" clId="{9EDF1B2C-AB57-477A-8DD7-CFBA69F35F1A}" dt="2023-07-06T15:04:39.425" v="1190"/>
          <ac:spMkLst>
            <pc:docMk/>
            <pc:sldMk cId="3449497203" sldId="280"/>
            <ac:spMk id="19" creationId="{87B3B03B-12C9-4D4B-8A1F-E8086CFAB791}"/>
          </ac:spMkLst>
        </pc:spChg>
        <pc:spChg chg="mod">
          <ac:chgData name="August Brækken" userId="97fa5dba-2d5b-489e-9be0-df7b14520e05" providerId="ADAL" clId="{9EDF1B2C-AB57-477A-8DD7-CFBA69F35F1A}" dt="2023-07-06T15:04:39.425" v="1210"/>
          <ac:spMkLst>
            <pc:docMk/>
            <pc:sldMk cId="3449497203" sldId="280"/>
            <ac:spMk id="22" creationId="{6A09F51A-2D90-C24F-8655-EFA4777AFE45}"/>
          </ac:spMkLst>
        </pc:spChg>
        <pc:spChg chg="mod">
          <ac:chgData name="August Brækken" userId="97fa5dba-2d5b-489e-9be0-df7b14520e05" providerId="ADAL" clId="{9EDF1B2C-AB57-477A-8DD7-CFBA69F35F1A}" dt="2023-07-06T15:04:39.425" v="1212"/>
          <ac:spMkLst>
            <pc:docMk/>
            <pc:sldMk cId="3449497203" sldId="280"/>
            <ac:spMk id="23" creationId="{B14887E1-25BE-644A-B391-3BB0F14CB2F4}"/>
          </ac:spMkLst>
        </pc:spChg>
        <pc:spChg chg="mod">
          <ac:chgData name="August Brækken" userId="97fa5dba-2d5b-489e-9be0-df7b14520e05" providerId="ADAL" clId="{9EDF1B2C-AB57-477A-8DD7-CFBA69F35F1A}" dt="2023-07-06T15:04:39.425" v="1214"/>
          <ac:spMkLst>
            <pc:docMk/>
            <pc:sldMk cId="3449497203" sldId="280"/>
            <ac:spMk id="24" creationId="{F7CD3AAB-9CF9-004A-9EE5-E2DC37352993}"/>
          </ac:spMkLst>
        </pc:spChg>
        <pc:spChg chg="mod">
          <ac:chgData name="August Brækken" userId="97fa5dba-2d5b-489e-9be0-df7b14520e05" providerId="ADAL" clId="{9EDF1B2C-AB57-477A-8DD7-CFBA69F35F1A}" dt="2023-07-06T15:04:39.441" v="1219"/>
          <ac:spMkLst>
            <pc:docMk/>
            <pc:sldMk cId="3449497203" sldId="280"/>
            <ac:spMk id="26" creationId="{C49B0CBF-9190-2343-8D4F-0262A5622EA0}"/>
          </ac:spMkLst>
        </pc:spChg>
        <pc:spChg chg="mod">
          <ac:chgData name="August Brækken" userId="97fa5dba-2d5b-489e-9be0-df7b14520e05" providerId="ADAL" clId="{9EDF1B2C-AB57-477A-8DD7-CFBA69F35F1A}" dt="2023-07-06T15:04:39.441" v="1221"/>
          <ac:spMkLst>
            <pc:docMk/>
            <pc:sldMk cId="3449497203" sldId="280"/>
            <ac:spMk id="27" creationId="{469EDBFB-E6CD-6743-B5BD-6FB7A4576C58}"/>
          </ac:spMkLst>
        </pc:spChg>
        <pc:spChg chg="mod">
          <ac:chgData name="August Brækken" userId="97fa5dba-2d5b-489e-9be0-df7b14520e05" providerId="ADAL" clId="{9EDF1B2C-AB57-477A-8DD7-CFBA69F35F1A}" dt="2023-07-06T15:04:39.441" v="1226"/>
          <ac:spMkLst>
            <pc:docMk/>
            <pc:sldMk cId="3449497203" sldId="280"/>
            <ac:spMk id="29" creationId="{27CD2D0F-2CEE-9D4E-84F2-0B801D4A9F43}"/>
          </ac:spMkLst>
        </pc:spChg>
        <pc:spChg chg="mod">
          <ac:chgData name="August Brækken" userId="97fa5dba-2d5b-489e-9be0-df7b14520e05" providerId="ADAL" clId="{9EDF1B2C-AB57-477A-8DD7-CFBA69F35F1A}" dt="2023-07-06T15:04:39.441" v="1228"/>
          <ac:spMkLst>
            <pc:docMk/>
            <pc:sldMk cId="3449497203" sldId="280"/>
            <ac:spMk id="30" creationId="{4FC57177-23F6-9849-BF02-CDB94ACAF5D5}"/>
          </ac:spMkLst>
        </pc:spChg>
        <pc:spChg chg="mod">
          <ac:chgData name="August Brækken" userId="97fa5dba-2d5b-489e-9be0-df7b14520e05" providerId="ADAL" clId="{9EDF1B2C-AB57-477A-8DD7-CFBA69F35F1A}" dt="2023-07-06T15:04:39.441" v="1233"/>
          <ac:spMkLst>
            <pc:docMk/>
            <pc:sldMk cId="3449497203" sldId="280"/>
            <ac:spMk id="32" creationId="{E89F2F21-E158-F84F-B929-840F4B72FB54}"/>
          </ac:spMkLst>
        </pc:spChg>
        <pc:spChg chg="mod">
          <ac:chgData name="August Brækken" userId="97fa5dba-2d5b-489e-9be0-df7b14520e05" providerId="ADAL" clId="{9EDF1B2C-AB57-477A-8DD7-CFBA69F35F1A}" dt="2023-07-06T15:04:39.441" v="1235"/>
          <ac:spMkLst>
            <pc:docMk/>
            <pc:sldMk cId="3449497203" sldId="280"/>
            <ac:spMk id="33" creationId="{E68B5E09-D863-8D4E-AE49-CE6416704FDB}"/>
          </ac:spMkLst>
        </pc:spChg>
        <pc:spChg chg="mod">
          <ac:chgData name="August Brækken" userId="97fa5dba-2d5b-489e-9be0-df7b14520e05" providerId="ADAL" clId="{9EDF1B2C-AB57-477A-8DD7-CFBA69F35F1A}" dt="2023-07-06T15:04:39.441" v="1240"/>
          <ac:spMkLst>
            <pc:docMk/>
            <pc:sldMk cId="3449497203" sldId="280"/>
            <ac:spMk id="35" creationId="{ECCAAE84-E4B0-0740-AE95-63B9BEC52714}"/>
          </ac:spMkLst>
        </pc:spChg>
        <pc:spChg chg="mod">
          <ac:chgData name="August Brækken" userId="97fa5dba-2d5b-489e-9be0-df7b14520e05" providerId="ADAL" clId="{9EDF1B2C-AB57-477A-8DD7-CFBA69F35F1A}" dt="2023-07-06T15:04:39.441" v="1242"/>
          <ac:spMkLst>
            <pc:docMk/>
            <pc:sldMk cId="3449497203" sldId="280"/>
            <ac:spMk id="36" creationId="{075A4D24-7F0E-4E45-A1A3-8E056633C175}"/>
          </ac:spMkLst>
        </pc:spChg>
        <pc:picChg chg="del mod modCrop">
          <ac:chgData name="August Brækken" userId="97fa5dba-2d5b-489e-9be0-df7b14520e05" providerId="ADAL" clId="{9EDF1B2C-AB57-477A-8DD7-CFBA69F35F1A}" dt="2023-07-06T15:04:45.103" v="1245" actId="21"/>
          <ac:picMkLst>
            <pc:docMk/>
            <pc:sldMk cId="3449497203" sldId="280"/>
            <ac:picMk id="25" creationId="{047C9327-EF43-DD43-9A17-C3FC2012EA7E}"/>
          </ac:picMkLst>
        </pc:picChg>
        <pc:picChg chg="mod modCrop">
          <ac:chgData name="August Brækken" userId="97fa5dba-2d5b-489e-9be0-df7b14520e05" providerId="ADAL" clId="{9EDF1B2C-AB57-477A-8DD7-CFBA69F35F1A}" dt="2023-07-06T15:04:39.441" v="1224"/>
          <ac:picMkLst>
            <pc:docMk/>
            <pc:sldMk cId="3449497203" sldId="280"/>
            <ac:picMk id="28" creationId="{C1CF1C1D-6C5C-5D43-8162-3E1F34F72200}"/>
          </ac:picMkLst>
        </pc:picChg>
        <pc:picChg chg="mod modCrop">
          <ac:chgData name="August Brækken" userId="97fa5dba-2d5b-489e-9be0-df7b14520e05" providerId="ADAL" clId="{9EDF1B2C-AB57-477A-8DD7-CFBA69F35F1A}" dt="2023-07-06T15:04:39.441" v="1231"/>
          <ac:picMkLst>
            <pc:docMk/>
            <pc:sldMk cId="3449497203" sldId="280"/>
            <ac:picMk id="31" creationId="{6103B28F-C5D4-FA40-A064-E19ECCB1925E}"/>
          </ac:picMkLst>
        </pc:picChg>
        <pc:picChg chg="mod modCrop">
          <ac:chgData name="August Brækken" userId="97fa5dba-2d5b-489e-9be0-df7b14520e05" providerId="ADAL" clId="{9EDF1B2C-AB57-477A-8DD7-CFBA69F35F1A}" dt="2023-07-06T15:04:39.441" v="1238"/>
          <ac:picMkLst>
            <pc:docMk/>
            <pc:sldMk cId="3449497203" sldId="280"/>
            <ac:picMk id="34" creationId="{3793D511-6E7F-474E-A0F3-B8870BBD93CB}"/>
          </ac:picMkLst>
        </pc:picChg>
      </pc:sldChg>
    </pc:docChg>
  </pc:docChgLst>
  <pc:docChgLst>
    <pc:chgData name="Sigurd Sannan" userId="e0b55e1c-c459-40e1-aa09-34ce2e5f735c" providerId="ADAL" clId="{46701C55-A527-4D06-A3E9-4E2756925B63}"/>
    <pc:docChg chg="modSld">
      <pc:chgData name="Sigurd Sannan" userId="e0b55e1c-c459-40e1-aa09-34ce2e5f735c" providerId="ADAL" clId="{46701C55-A527-4D06-A3E9-4E2756925B63}" dt="2023-07-12T10:09:31.669" v="11" actId="14100"/>
      <pc:docMkLst>
        <pc:docMk/>
      </pc:docMkLst>
      <pc:sldChg chg="modSp mod">
        <pc:chgData name="Sigurd Sannan" userId="e0b55e1c-c459-40e1-aa09-34ce2e5f735c" providerId="ADAL" clId="{46701C55-A527-4D06-A3E9-4E2756925B63}" dt="2023-07-12T10:09:31.669" v="11" actId="14100"/>
        <pc:sldMkLst>
          <pc:docMk/>
          <pc:sldMk cId="103459046" sldId="279"/>
        </pc:sldMkLst>
        <pc:spChg chg="mod">
          <ac:chgData name="Sigurd Sannan" userId="e0b55e1c-c459-40e1-aa09-34ce2e5f735c" providerId="ADAL" clId="{46701C55-A527-4D06-A3E9-4E2756925B63}" dt="2023-07-12T10:09:31.669" v="11" actId="14100"/>
          <ac:spMkLst>
            <pc:docMk/>
            <pc:sldMk cId="103459046" sldId="279"/>
            <ac:spMk id="7" creationId="{C9EB49E6-F218-B959-CE40-297A4FAE845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F7C18A05-DAD5-4538-B720-D731A02650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3905340-B4C9-4568-B2C0-57AE7B80CE4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50973-A58F-456A-9A45-082FE2F25B8A}" type="datetimeFigureOut">
              <a:rPr lang="nb-NO" smtClean="0"/>
              <a:t>08.09.2023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F5285BB-ED63-4188-AE0D-4C7CEBA895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E7F61C-6BC5-44E7-B83F-B18B7D4522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29AA5-BF97-4703-9733-43ED3B015F5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5618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55BB8-2B1A-4E8F-8C75-04D8FCB76BDE}" type="datetimeFigureOut">
              <a:rPr lang="nb-NO" smtClean="0"/>
              <a:t>08.09.2023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1E389-6B1A-4073-A398-96B5797B9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40146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1E389-6B1A-4073-A398-96B5797B9778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6030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1E389-6B1A-4073-A398-96B5797B9778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7433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11E389-6B1A-4073-A398-96B5797B977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06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11E389-6B1A-4073-A398-96B5797B977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5058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11E389-6B1A-4073-A398-96B5797B977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7917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1E389-6B1A-4073-A398-96B5797B9778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4337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ed bilder splitt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2091FE9-5642-447B-A657-51E61C78B31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821445"/>
            <a:ext cx="4897296" cy="207452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/>
              <a:t> 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>
              <a:buNone/>
              <a:defRPr/>
            </a:lvl1pPr>
          </a:lstStyle>
          <a:p>
            <a:endParaRPr lang="nb-NO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xmlns="" id="{655D799E-E9E5-46D2-A4A8-C2991ED7CD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20090" y="0"/>
            <a:ext cx="1096735" cy="130466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xmlns="" id="{C4136857-8A04-412B-B6B5-632FD407B03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90" y="4198032"/>
            <a:ext cx="3847566" cy="533223"/>
          </a:xfrm>
          <a:solidFill>
            <a:schemeClr val="bg1"/>
          </a:solidFill>
        </p:spPr>
        <p:txBody>
          <a:bodyPr wrap="square" lIns="0" tIns="0" rIns="0" bIns="0" anchor="b">
            <a:spAutoFit/>
          </a:bodyPr>
          <a:lstStyle>
            <a:lvl1pPr algn="l">
              <a:defRPr sz="3850" b="1" spc="0" baseline="0">
                <a:solidFill>
                  <a:schemeClr val="tx2"/>
                </a:solidFill>
              </a:defRPr>
            </a:lvl1pPr>
          </a:lstStyle>
          <a:p>
            <a:r>
              <a:rPr lang="nb-NO"/>
              <a:t>Short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xmlns="" id="{8EDF94FC-487E-4582-A68F-1CE82F0699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90" y="4931786"/>
            <a:ext cx="3847566" cy="6762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07000"/>
              </a:lnSpc>
              <a:spcBef>
                <a:spcPts val="0"/>
              </a:spcBef>
              <a:buNone/>
              <a:defRPr sz="2100">
                <a:solidFill>
                  <a:schemeClr val="tx2"/>
                </a:solidFill>
                <a:latin typeface="+mj-lt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subtitle</a:t>
            </a:r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E2B6EFE-9CAD-633A-F77C-EF13F0D5E22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C3F93DF-77C2-8B2B-7AD7-C78ABD1C9D8E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23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fire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11D9235-DDE9-4289-8F46-F0D05758E8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90" y="2660400"/>
            <a:ext cx="2231753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0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BB489D15-1D3B-475B-804D-55D1F4B566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94819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31448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78257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1353C839-9966-4A19-AE29-71299F46D59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3594819" y="2660400"/>
            <a:ext cx="2231753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0E603540-E738-4A65-864E-9CE8F767BD6D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6431448" y="2660400"/>
            <a:ext cx="2231753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0B600F13-F9ED-4493-AEA6-C2211E17F328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278257" y="2660400"/>
            <a:ext cx="2231753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8317AFB-528B-2CD7-8E6E-72ECD99355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AA01896-05FF-374D-610F-101C877B6E9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00F2EC0D-E6E1-D8C6-1E76-12C71691721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28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fem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1" y="266065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BB489D15-1D3B-475B-804D-55D1F4B566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81389" y="266065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04587" y="266065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27785" y="266065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07F6985F-0D21-4B64-A375-95792C7EBA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650983" y="266065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81F4C872-ADC6-4CB7-A95B-67721B28B3BA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758191" y="3517900"/>
            <a:ext cx="1843430" cy="26511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6C46C9DB-FDA2-4D7F-AE1E-DCF46A0EC35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981389" y="3517900"/>
            <a:ext cx="1843430" cy="26511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90A9BB8B-DC94-4781-BC39-9CF0E2C0ED17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5204587" y="3517900"/>
            <a:ext cx="1843430" cy="26511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89A977F4-3F57-4229-A296-E33CE6E0E74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7427785" y="3517900"/>
            <a:ext cx="1843430" cy="26511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0A1BAC33-EE11-4422-B2BC-1EA0C02293FB}"/>
              </a:ext>
            </a:extLst>
          </p:cNvPr>
          <p:cNvSpPr>
            <a:spLocks noGrp="1"/>
          </p:cNvSpPr>
          <p:nvPr>
            <p:ph idx="26" hasCustomPrompt="1"/>
          </p:nvPr>
        </p:nvSpPr>
        <p:spPr>
          <a:xfrm>
            <a:off x="9650983" y="3517900"/>
            <a:ext cx="1843430" cy="26511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A6A8B95-4578-BD68-AB8F-98DB49CFD74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BA250F37-0F6D-5D09-09AA-307FD40B12A3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E51CA9CF-018B-A7F6-7331-0403F1521549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422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fire bolk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F6747267-EFBF-44BB-9183-953BF10B458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58189" y="2259019"/>
            <a:ext cx="5149124" cy="14892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FE31E4EF-E536-4BF9-9022-3B7F2DAC9C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89" y="4201929"/>
            <a:ext cx="5149124" cy="14892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23BE2648-25FC-495F-B368-4BD2F773FC40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360882" y="2259018"/>
            <a:ext cx="5111026" cy="14892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EE9E63F2-0D8E-4E93-9804-11C06A125F46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6360883" y="4201928"/>
            <a:ext cx="5111026" cy="14892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7A65D5F-01ED-B738-E3E8-2A7330B0066B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580EF2A-D9F4-E566-1F87-8E52112E967E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6619313-A68D-CD90-B62A-8563CDACFEB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86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figu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2115B63-85A5-424E-8342-6645D629D5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7981" y="1801570"/>
            <a:ext cx="2247099" cy="4468158"/>
          </a:xfrm>
          <a:prstGeom prst="roundRect">
            <a:avLst/>
          </a:prstGeom>
          <a:solidFill>
            <a:schemeClr val="tx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9815" y="1938982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xmlns="" id="{CE0B8209-0B57-480E-BC05-65AB6422230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65348" y="1797709"/>
            <a:ext cx="2247099" cy="4468158"/>
          </a:xfrm>
          <a:prstGeom prst="roundRect">
            <a:avLst/>
          </a:prstGeom>
          <a:solidFill>
            <a:schemeClr val="tx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D82263EF-894B-494B-8677-D0C16378F25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767182" y="1935121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xmlns="" id="{2E022E5D-734A-4E35-AC58-D0A331D35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87315" y="1801570"/>
            <a:ext cx="2247099" cy="4468158"/>
          </a:xfrm>
          <a:prstGeom prst="roundRect">
            <a:avLst/>
          </a:prstGeom>
          <a:solidFill>
            <a:schemeClr val="tx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xmlns="" id="{7A1A1348-3E0D-44A2-ABE6-CB122F41E15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89149" y="1938982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825859A8-6BC3-464B-BAC4-75EA404385C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21981" y="1797709"/>
            <a:ext cx="2247099" cy="4468158"/>
          </a:xfrm>
          <a:prstGeom prst="roundRect">
            <a:avLst/>
          </a:prstGeom>
          <a:solidFill>
            <a:schemeClr val="tx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xmlns="" id="{3BB3FD65-5F30-4FDE-B70E-D59A74BE681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423815" y="1935121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67BC008-F171-60A6-F767-2CCA9725DF46}"/>
              </a:ext>
            </a:extLst>
          </p:cNvPr>
          <p:cNvSpPr>
            <a:spLocks noGrp="1"/>
          </p:cNvSpPr>
          <p:nvPr>
            <p:ph type="dt" sz="half" idx="34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F6CA7D-DA76-6A0A-D5D0-34FB1277FC5E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81844CB-D118-2AD0-DAD1-73F935DB6FA8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47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figur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2115B63-85A5-424E-8342-6645D629D5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7981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accent6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Short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138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2B1AC3E8-DC3F-4CE5-B272-5921EFCB66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783853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xmlns="" id="{E07438C8-A866-46E1-83D8-57B8568CBD5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65100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tx2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xmlns="" id="{67B5BB42-EBC1-4D9B-957E-57865842A51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24257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9" name="Picture Placeholder 5">
            <a:extLst>
              <a:ext uri="{FF2B5EF4-FFF2-40B4-BE49-F238E27FC236}">
                <a16:creationId xmlns:a16="http://schemas.microsoft.com/office/drawing/2014/main" xmlns="" id="{0F10CBC3-6807-4D3C-8B23-0028D9CF860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3530972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xmlns="" id="{2FA69E3C-7E3D-45A8-92CC-0988924A2E8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13062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accent3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47" name="Text Placeholder 5">
            <a:extLst>
              <a:ext uri="{FF2B5EF4-FFF2-40B4-BE49-F238E27FC236}">
                <a16:creationId xmlns:a16="http://schemas.microsoft.com/office/drawing/2014/main" xmlns="" id="{DACA3139-8734-4F03-B7AE-06497028D8C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72219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xmlns="" id="{B501B0E5-0DFC-4286-9E8B-15E393E3748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278934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xmlns="" id="{A5A52AAA-CB54-4150-A3ED-F5BB9358E63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960916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accent4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xmlns="" id="{9B87CD94-7A09-4FBF-8581-99B20B7C857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20073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2" name="Picture Placeholder 5">
            <a:extLst>
              <a:ext uri="{FF2B5EF4-FFF2-40B4-BE49-F238E27FC236}">
                <a16:creationId xmlns:a16="http://schemas.microsoft.com/office/drawing/2014/main" xmlns="" id="{2B934ECD-A752-45ED-BD72-370981CDAA93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9026788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A607F2A-B944-98FB-CAC2-D9A4F5592B73}"/>
              </a:ext>
            </a:extLst>
          </p:cNvPr>
          <p:cNvSpPr>
            <a:spLocks noGrp="1"/>
          </p:cNvSpPr>
          <p:nvPr>
            <p:ph type="dt" sz="half" idx="48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25B4DCF7-B49F-CAE3-E9F1-DE389943194E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31F5D8E-BBBA-56B8-F20E-673489E6078A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085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figurer (Uten bil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2115B63-85A5-424E-8342-6645D629D5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7981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accent6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Short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138" y="2351315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xmlns="" id="{E07438C8-A866-46E1-83D8-57B8568CBD5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65100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tx2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xmlns="" id="{67B5BB42-EBC1-4D9B-957E-57865842A51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24257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xmlns="" id="{2FA69E3C-7E3D-45A8-92CC-0988924A2E8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13062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accent3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47" name="Text Placeholder 5">
            <a:extLst>
              <a:ext uri="{FF2B5EF4-FFF2-40B4-BE49-F238E27FC236}">
                <a16:creationId xmlns:a16="http://schemas.microsoft.com/office/drawing/2014/main" xmlns="" id="{DACA3139-8734-4F03-B7AE-06497028D8C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72219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xmlns="" id="{A5A52AAA-CB54-4150-A3ED-F5BB9358E63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960916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accent4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xmlns="" id="{9B87CD94-7A09-4FBF-8581-99B20B7C857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20073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0526124-2E9C-0929-D044-6FA8C701BC39}"/>
              </a:ext>
            </a:extLst>
          </p:cNvPr>
          <p:cNvSpPr>
            <a:spLocks noGrp="1"/>
          </p:cNvSpPr>
          <p:nvPr>
            <p:ph type="dt" sz="half" idx="47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43C33F-737E-1FB3-B2D7-BB579F98102E}"/>
              </a:ext>
            </a:extLst>
          </p:cNvPr>
          <p:cNvSpPr>
            <a:spLocks noGrp="1"/>
          </p:cNvSpPr>
          <p:nvPr>
            <p:ph type="ftr" sz="quarter" idx="48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80A6D46-4D35-5FEE-FB68-B209AEBA1458}"/>
              </a:ext>
            </a:extLst>
          </p:cNvPr>
          <p:cNvSpPr>
            <a:spLocks noGrp="1"/>
          </p:cNvSpPr>
          <p:nvPr>
            <p:ph type="sldNum" sz="quarter" idx="49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981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figurer (Uten bilde, Ly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2115B63-85A5-424E-8342-6645D629D5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7981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DB8784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Short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138" y="2351315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xmlns="" id="{E07438C8-A866-46E1-83D8-57B8568CBD5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65100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EFCC61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xmlns="" id="{67B5BB42-EBC1-4D9B-957E-57865842A51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24257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xmlns="" id="{2FA69E3C-7E3D-45A8-92CC-0988924A2E8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13062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CDFAE1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47" name="Text Placeholder 5">
            <a:extLst>
              <a:ext uri="{FF2B5EF4-FFF2-40B4-BE49-F238E27FC236}">
                <a16:creationId xmlns:a16="http://schemas.microsoft.com/office/drawing/2014/main" xmlns="" id="{DACA3139-8734-4F03-B7AE-06497028D8C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72219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xmlns="" id="{A5A52AAA-CB54-4150-A3ED-F5BB9358E63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960916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14B978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Short text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xmlns="" id="{9B87CD94-7A09-4FBF-8581-99B20B7C857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20073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7680573-56D6-D035-D738-B8B7047CA170}"/>
              </a:ext>
            </a:extLst>
          </p:cNvPr>
          <p:cNvSpPr>
            <a:spLocks noGrp="1"/>
          </p:cNvSpPr>
          <p:nvPr>
            <p:ph type="dt" sz="half" idx="47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43EF8E0-453F-7ACC-3F13-04FB3D738C1A}"/>
              </a:ext>
            </a:extLst>
          </p:cNvPr>
          <p:cNvSpPr>
            <a:spLocks noGrp="1"/>
          </p:cNvSpPr>
          <p:nvPr>
            <p:ph type="ftr" sz="quarter" idx="48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21B2B2E-987E-5E6A-505F-4E820529CDC0}"/>
              </a:ext>
            </a:extLst>
          </p:cNvPr>
          <p:cNvSpPr>
            <a:spLocks noGrp="1"/>
          </p:cNvSpPr>
          <p:nvPr>
            <p:ph type="sldNum" sz="quarter" idx="49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363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493EF1A-3D27-7F40-A097-1BF0DB5E14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A8342E54-CF39-2C2F-3FF2-CBE78ED05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7F40761-3355-6DEB-69D6-B0E1A581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057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173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4904180-C847-4FC0-9759-1956EECC4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713" y="2828835"/>
            <a:ext cx="6336575" cy="1200329"/>
          </a:xfrm>
        </p:spPr>
        <p:txBody>
          <a:bodyPr>
            <a:noAutofit/>
          </a:bodyPr>
          <a:lstStyle>
            <a:lvl1pPr algn="ctr">
              <a:defRPr sz="3800">
                <a:solidFill>
                  <a:schemeClr val="bg1"/>
                </a:solidFill>
              </a:defRPr>
            </a:lvl1pPr>
          </a:lstStyle>
          <a:p>
            <a:r>
              <a:rPr lang="nb-NO"/>
              <a:t>Technology for a </a:t>
            </a:r>
            <a:r>
              <a:rPr lang="nb-NO" err="1"/>
              <a:t>better</a:t>
            </a:r>
            <a:r>
              <a:rPr lang="nb-NO"/>
              <a:t> </a:t>
            </a:r>
            <a:r>
              <a:rPr lang="nb-NO" err="1"/>
              <a:t>society</a:t>
            </a:r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239ACEBC-A1A4-448D-B4F4-C31DDCDD63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85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med heldekkende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>
            <a:extLst>
              <a:ext uri="{FF2B5EF4-FFF2-40B4-BE49-F238E27FC236}">
                <a16:creationId xmlns:a16="http://schemas.microsoft.com/office/drawing/2014/main" xmlns="" id="{2CB31F07-7988-4E6E-9EB1-1E331F9F37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722471 w 12192000"/>
              <a:gd name="connsiteY1" fmla="*/ 0 h 6858000"/>
              <a:gd name="connsiteX2" fmla="*/ 722471 w 12192000"/>
              <a:gd name="connsiteY2" fmla="*/ 1299762 h 6858000"/>
              <a:gd name="connsiteX3" fmla="*/ 1813407 w 12192000"/>
              <a:gd name="connsiteY3" fmla="*/ 1299762 h 6858000"/>
              <a:gd name="connsiteX4" fmla="*/ 1813407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722471" y="0"/>
                </a:lnTo>
                <a:lnTo>
                  <a:pt x="722471" y="1299762"/>
                </a:lnTo>
                <a:lnTo>
                  <a:pt x="1813407" y="1299762"/>
                </a:lnTo>
                <a:lnTo>
                  <a:pt x="1813407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97978271-5187-4431-9708-C927DF0F7F6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821445"/>
            <a:ext cx="5397496" cy="207452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637D6E0-F061-4BBC-8DBC-562373D266A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90" y="4931786"/>
            <a:ext cx="4508010" cy="676275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7000"/>
              </a:lnSpc>
              <a:spcBef>
                <a:spcPts val="0"/>
              </a:spcBef>
              <a:buNone/>
              <a:defRPr sz="2100">
                <a:solidFill>
                  <a:schemeClr val="tx2"/>
                </a:solidFill>
                <a:latin typeface="+mj-lt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subtitle</a:t>
            </a:r>
            <a:endParaRPr lang="nb-NO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xmlns="" id="{655D799E-E9E5-46D2-A4A8-C2991ED7CD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20090" y="0"/>
            <a:ext cx="1096735" cy="1304666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xmlns="" id="{45768DF2-6EBF-48BC-A321-F4FD52853E7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89" y="4198032"/>
            <a:ext cx="4508009" cy="533223"/>
          </a:xfrm>
          <a:solidFill>
            <a:schemeClr val="bg1"/>
          </a:solidFill>
        </p:spPr>
        <p:txBody>
          <a:bodyPr wrap="square" lIns="0" tIns="0" rIns="0" bIns="0" anchor="b">
            <a:spAutoFit/>
          </a:bodyPr>
          <a:lstStyle>
            <a:lvl1pPr algn="l">
              <a:defRPr sz="3850" b="1" spc="0" baseline="0">
                <a:solidFill>
                  <a:schemeClr val="tx2"/>
                </a:solidFill>
              </a:defRPr>
            </a:lvl1pPr>
          </a:lstStyle>
          <a:p>
            <a:r>
              <a:rPr lang="nb-NO"/>
              <a:t>Short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6023F19-6759-EB69-636C-44309C22BD0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6FE08D11-304F-1184-2C25-7FD7C9AA199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5868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re figu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en-GB" err="1"/>
              <a:t>Klikk</a:t>
            </a:r>
            <a:r>
              <a:rPr lang="en-GB"/>
              <a:t> for å </a:t>
            </a:r>
            <a:r>
              <a:rPr lang="en-GB" err="1"/>
              <a:t>redigere</a:t>
            </a:r>
            <a:r>
              <a:rPr lang="en-GB"/>
              <a:t> </a:t>
            </a:r>
            <a:r>
              <a:rPr lang="en-GB" err="1"/>
              <a:t>tittelstil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2115B63-85A5-424E-8342-6645D629D5D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17981" y="1801571"/>
            <a:ext cx="2247099" cy="2946643"/>
          </a:xfrm>
          <a:prstGeom prst="roundRect">
            <a:avLst/>
          </a:prstGeom>
          <a:solidFill>
            <a:schemeClr val="accent6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4904180-C847-4FC0-9759-1956EECC4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57110" y="6354536"/>
            <a:ext cx="4114800" cy="215444"/>
          </a:xfrm>
        </p:spPr>
        <p:txBody>
          <a:bodyPr>
            <a:noAutofit/>
          </a:bodyPr>
          <a:lstStyle>
            <a:lvl1pPr algn="r">
              <a:defRPr sz="1400"/>
            </a:lvl1pPr>
          </a:lstStyle>
          <a:p>
            <a:r>
              <a:rPr lang="en-GB" sz="1400" err="1"/>
              <a:t>Teknologi</a:t>
            </a:r>
            <a:r>
              <a:rPr lang="en-GB" sz="1400"/>
              <a:t> for et </a:t>
            </a:r>
            <a:r>
              <a:rPr lang="en-GB" sz="1400" err="1"/>
              <a:t>bedre</a:t>
            </a:r>
            <a:r>
              <a:rPr lang="en-GB" sz="1400"/>
              <a:t> </a:t>
            </a:r>
            <a:r>
              <a:rPr lang="en-GB" sz="1400" err="1"/>
              <a:t>samfunn</a:t>
            </a:r>
            <a:endParaRPr lang="en-GB" sz="140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9815" y="1938982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xmlns="" id="{CE0B8209-0B57-480E-BC05-65AB6422230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565348" y="1797710"/>
            <a:ext cx="2247099" cy="2946643"/>
          </a:xfrm>
          <a:prstGeom prst="roundRect">
            <a:avLst/>
          </a:prstGeom>
          <a:solidFill>
            <a:schemeClr val="accent5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/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D82263EF-894B-494B-8677-D0C16378F25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767182" y="1935121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xmlns="" id="{2E022E5D-734A-4E35-AC58-D0A331D3569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387315" y="1801571"/>
            <a:ext cx="2247099" cy="2946643"/>
          </a:xfrm>
          <a:prstGeom prst="roundRect">
            <a:avLst/>
          </a:prstGeom>
          <a:solidFill>
            <a:schemeClr val="accent1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xmlns="" id="{7A1A1348-3E0D-44A2-ABE6-CB122F41E15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89149" y="1938982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825859A8-6BC3-464B-BAC4-75EA404385C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221981" y="1797710"/>
            <a:ext cx="2247099" cy="2946643"/>
          </a:xfrm>
          <a:prstGeom prst="roundRect">
            <a:avLst/>
          </a:prstGeom>
          <a:solidFill>
            <a:schemeClr val="accent4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/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xmlns="" id="{3BB3FD65-5F30-4FDE-B70E-D59A74BE681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423815" y="1935121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xmlns="" id="{9499EFE1-8CBA-423F-8122-58E739F6751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17981" y="5102550"/>
            <a:ext cx="3974668" cy="193899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</a:lstStyle>
          <a:p>
            <a:pPr lvl="0"/>
            <a:endParaRPr lang="en-GB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xmlns="" id="{4663B884-1B37-4D3C-BA4C-6E4DFDC6B7E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17980" y="5573275"/>
            <a:ext cx="3974669" cy="166199"/>
          </a:xfrm>
        </p:spPr>
        <p:txBody>
          <a:bodyPr>
            <a:noAutofit/>
          </a:bodyPr>
          <a:lstStyle>
            <a:lvl1pPr marL="0" indent="0">
              <a:buNone/>
              <a:defRPr sz="1100" cap="all" baseline="0"/>
            </a:lvl1pPr>
          </a:lstStyle>
          <a:p>
            <a:pPr lvl="0"/>
            <a:endParaRPr lang="en-GB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xmlns="" id="{D5AEE4FD-CC8C-4092-AAA0-989B431A848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17981" y="5738813"/>
            <a:ext cx="3974668" cy="215900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endParaRPr lang="en-GB"/>
          </a:p>
        </p:txBody>
      </p:sp>
      <p:sp>
        <p:nvSpPr>
          <p:cNvPr id="41" name="Text Placeholder 33">
            <a:extLst>
              <a:ext uri="{FF2B5EF4-FFF2-40B4-BE49-F238E27FC236}">
                <a16:creationId xmlns:a16="http://schemas.microsoft.com/office/drawing/2014/main" xmlns="" id="{D5EB240A-3766-4487-8B37-EF0F3B69118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6387317" y="5573275"/>
            <a:ext cx="3974669" cy="166199"/>
          </a:xfrm>
        </p:spPr>
        <p:txBody>
          <a:bodyPr>
            <a:noAutofit/>
          </a:bodyPr>
          <a:lstStyle>
            <a:lvl1pPr marL="0" indent="0">
              <a:buNone/>
              <a:defRPr sz="1100" cap="all" baseline="0"/>
            </a:lvl1pPr>
          </a:lstStyle>
          <a:p>
            <a:pPr lvl="0"/>
            <a:endParaRPr lang="en-GB"/>
          </a:p>
        </p:txBody>
      </p:sp>
      <p:sp>
        <p:nvSpPr>
          <p:cNvPr id="42" name="Text Placeholder 35">
            <a:extLst>
              <a:ext uri="{FF2B5EF4-FFF2-40B4-BE49-F238E27FC236}">
                <a16:creationId xmlns:a16="http://schemas.microsoft.com/office/drawing/2014/main" xmlns="" id="{E7A50160-9C8F-4AEA-B2A9-645F221555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387316" y="5738813"/>
            <a:ext cx="3974669" cy="215900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07D70D71-7D65-456F-8918-0D83F0B88E9C}"/>
              </a:ext>
            </a:extLst>
          </p:cNvPr>
          <p:cNvCxnSpPr>
            <a:cxnSpLocks/>
          </p:cNvCxnSpPr>
          <p:nvPr userDrawn="1"/>
        </p:nvCxnSpPr>
        <p:spPr>
          <a:xfrm>
            <a:off x="717981" y="5415515"/>
            <a:ext cx="10792029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2698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ed bilder splitt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xmlns="" id="{EEDD0BA7-C436-7FE0-64B1-EBC49CF4FA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>
              <a:buNone/>
              <a:defRPr/>
            </a:lvl1pPr>
          </a:lstStyle>
          <a:p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2091FE9-5642-447B-A657-51E61C78B31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821445"/>
            <a:ext cx="4897296" cy="207452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/>
              <a:t>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C4136857-8A04-412B-B6B5-632FD407B03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90" y="4198032"/>
            <a:ext cx="3847566" cy="533223"/>
          </a:xfrm>
          <a:solidFill>
            <a:schemeClr val="bg1"/>
          </a:solidFill>
        </p:spPr>
        <p:txBody>
          <a:bodyPr wrap="square" lIns="0" tIns="0" rIns="0" bIns="0" anchor="b">
            <a:spAutoFit/>
          </a:bodyPr>
          <a:lstStyle>
            <a:lvl1pPr algn="l">
              <a:defRPr sz="3850" b="1" spc="0" baseline="0">
                <a:solidFill>
                  <a:srgbClr val="05427C"/>
                </a:solidFill>
              </a:defRPr>
            </a:lvl1pPr>
          </a:lstStyle>
          <a:p>
            <a:r>
              <a:rPr lang="nb-NO"/>
              <a:t>Short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xmlns="" id="{8EDF94FC-487E-4582-A68F-1CE82F0699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90" y="4931786"/>
            <a:ext cx="3847566" cy="6762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07000"/>
              </a:lnSpc>
              <a:spcBef>
                <a:spcPts val="0"/>
              </a:spcBef>
              <a:buNone/>
              <a:defRPr sz="210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subtitle</a:t>
            </a:r>
            <a:endParaRPr lang="nb-NO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xmlns="" id="{31B4F5CB-508E-40CD-99E9-A75C5CF518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20091" y="-1"/>
            <a:ext cx="1099919" cy="130466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F6E4096-9A09-FBED-C1E7-FEFE02F1696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4F7272C-3E8B-A404-40E9-523547827B23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850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med heldekkende bil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>
            <a:extLst>
              <a:ext uri="{FF2B5EF4-FFF2-40B4-BE49-F238E27FC236}">
                <a16:creationId xmlns:a16="http://schemas.microsoft.com/office/drawing/2014/main" xmlns="" id="{58B97A22-7072-4F9B-9DE7-1E83A7AB9B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722471 w 12192000"/>
              <a:gd name="connsiteY1" fmla="*/ 0 h 6858000"/>
              <a:gd name="connsiteX2" fmla="*/ 722471 w 12192000"/>
              <a:gd name="connsiteY2" fmla="*/ 1299762 h 6858000"/>
              <a:gd name="connsiteX3" fmla="*/ 1813407 w 12192000"/>
              <a:gd name="connsiteY3" fmla="*/ 1299762 h 6858000"/>
              <a:gd name="connsiteX4" fmla="*/ 1813407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722471" y="0"/>
                </a:lnTo>
                <a:lnTo>
                  <a:pt x="722471" y="1299762"/>
                </a:lnTo>
                <a:lnTo>
                  <a:pt x="1813407" y="1299762"/>
                </a:lnTo>
                <a:lnTo>
                  <a:pt x="1813407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97978271-5187-4431-9708-C927DF0F7F6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821445"/>
            <a:ext cx="5397496" cy="207452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637D6E0-F061-4BBC-8DBC-562373D266A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90" y="4931786"/>
            <a:ext cx="4508010" cy="676275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7000"/>
              </a:lnSpc>
              <a:spcBef>
                <a:spcPts val="0"/>
              </a:spcBef>
              <a:buNone/>
              <a:defRPr sz="210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subtitle</a:t>
            </a:r>
            <a:endParaRPr lang="nb-NO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45768DF2-6EBF-48BC-A321-F4FD52853E7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89" y="4198032"/>
            <a:ext cx="4508009" cy="533223"/>
          </a:xfrm>
          <a:solidFill>
            <a:schemeClr val="bg1"/>
          </a:solidFill>
        </p:spPr>
        <p:txBody>
          <a:bodyPr wrap="square" lIns="0" tIns="0" rIns="0" bIns="0" anchor="b">
            <a:spAutoFit/>
          </a:bodyPr>
          <a:lstStyle>
            <a:lvl1pPr algn="l">
              <a:defRPr sz="3850" b="1" spc="0" baseline="0">
                <a:solidFill>
                  <a:schemeClr val="tx2"/>
                </a:solidFill>
              </a:defRPr>
            </a:lvl1pPr>
          </a:lstStyle>
          <a:p>
            <a:r>
              <a:rPr lang="nb-NO"/>
              <a:t>Short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xmlns="" id="{0597384E-57FD-4F04-8C50-6AF0A2BD8C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20091" y="-1"/>
            <a:ext cx="1099919" cy="130466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FA8D0D5-4142-8923-1F30-87F81C50F26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F6C80863-452E-DDE6-E33A-5291D515F20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187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med heldekkende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xmlns="" id="{9411C7D4-48C4-4B82-9272-C825344475C8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0" y="-1"/>
            <a:ext cx="12192000" cy="685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xmlns="" id="{B691721E-7EAA-4CAE-8AD6-46313E87B5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1" y="-1"/>
            <a:ext cx="1099919" cy="1304666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A0E397CE-3BE9-4B6D-A6CA-DA7C6931A23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821445"/>
            <a:ext cx="5397496" cy="207452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/>
              <a:t>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C48FCAF9-0444-4E65-BC4B-318753FE8C1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90" y="4931786"/>
            <a:ext cx="4508010" cy="676275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7000"/>
              </a:lnSpc>
              <a:spcBef>
                <a:spcPts val="0"/>
              </a:spcBef>
              <a:buNone/>
              <a:defRPr sz="210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subtitle</a:t>
            </a:r>
            <a:endParaRPr lang="nb-NO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2228278C-DF93-4814-8B34-D031DEE1A1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89" y="4198032"/>
            <a:ext cx="4508009" cy="533223"/>
          </a:xfrm>
          <a:solidFill>
            <a:schemeClr val="bg1"/>
          </a:solidFill>
        </p:spPr>
        <p:txBody>
          <a:bodyPr wrap="square" lIns="0" tIns="0" rIns="0" bIns="0" anchor="b">
            <a:spAutoFit/>
          </a:bodyPr>
          <a:lstStyle>
            <a:lvl1pPr algn="l">
              <a:defRPr sz="3850" b="1" spc="0" baseline="0">
                <a:solidFill>
                  <a:schemeClr val="tx2"/>
                </a:solidFill>
              </a:defRPr>
            </a:lvl1pPr>
          </a:lstStyle>
          <a:p>
            <a:r>
              <a:rPr lang="nb-NO"/>
              <a:t>Short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EB83B5-5908-DF89-41BA-94832817B52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E0DDAD6-7EED-2A79-0861-380A9D499F5E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51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5" y="379964"/>
            <a:ext cx="93692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8F04DE89-81A4-4BB5-B6A8-37F48E1E59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8189" y="2259018"/>
            <a:ext cx="10713721" cy="39100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03F8D64-F93E-F455-32CE-3A57D80E9D7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FFE5EF0-15AE-3421-AC6F-1ADC8040706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0298708-0E76-B8DB-8A03-D4F4C16072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7837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5" y="379964"/>
            <a:ext cx="93692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03F8D64-F93E-F455-32CE-3A57D80E9D7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FFE5EF0-15AE-3421-AC6F-1ADC8040706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0298708-0E76-B8DB-8A03-D4F4C16072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BE0BDC41-E50E-CACD-3107-AFB3314F72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89" y="2259018"/>
            <a:ext cx="10713721" cy="39100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0071861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61F1D6E9-D703-4F0F-B724-E992F395E6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29488" y="0"/>
            <a:ext cx="4862512" cy="6858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5" y="379964"/>
            <a:ext cx="4031018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93E16A-6125-4B01-9B97-3CA53DFF61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90" y="2259018"/>
            <a:ext cx="5375472" cy="39100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5C7DF1C5-A62B-48F2-8482-9AFA5987E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0090" y="6354535"/>
            <a:ext cx="3424012" cy="21544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344FE64-9673-4E6C-96FF-C6B9E6BF336F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384D90-5C07-187A-A1B0-2BE2AA4E3B1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03A824F-C3C0-D97F-72E5-E9754DEF17F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5532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to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11D9235-DDE9-4289-8F46-F0D05758E8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90" y="2259018"/>
            <a:ext cx="5149124" cy="39100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929123D7-9B88-424A-A714-A5F0D069030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360884" y="2259018"/>
            <a:ext cx="5149125" cy="39100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55B705F1-BD8F-4927-980D-9E3C23775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0090" y="6354535"/>
            <a:ext cx="3424012" cy="21544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344FE64-9673-4E6C-96FF-C6B9E6BF336F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97CFCE9-BBA5-0866-3CA6-D7F8D646353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17BBB58-110D-CC18-BEEE-93632D37B7D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49185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to bolker (Underoverskri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11D9235-DDE9-4289-8F46-F0D05758E8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90" y="2660400"/>
            <a:ext cx="5149124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32B8C940-39F3-450D-A5E9-074D998391C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360884" y="2660400"/>
            <a:ext cx="5149126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0" y="1915200"/>
            <a:ext cx="5149124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60882" y="1915200"/>
            <a:ext cx="5149127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D1AA37A-999E-4B4B-2724-8437570614C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4425A62-A728-75FE-931A-03CC2664005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6C1D3CE-7FE4-8303-C7D1-E78F3DB6736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106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tre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11D9235-DDE9-4289-8F46-F0D05758E8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90" y="2660399"/>
            <a:ext cx="3064510" cy="35086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929123D7-9B88-424A-A714-A5F0D069030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01845" y="2660399"/>
            <a:ext cx="3064510" cy="35086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32B8C940-39F3-450D-A5E9-074D998391CE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445500" y="2660400"/>
            <a:ext cx="3064510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0" y="1915200"/>
            <a:ext cx="306451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BB489D15-1D3B-475B-804D-55D1F4B566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01845" y="1915200"/>
            <a:ext cx="306451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45500" y="1915200"/>
            <a:ext cx="306451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0B8FCF5-3E95-1E3F-285C-C5DAF7CA64A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E52C034-A4ED-559F-F96D-A58145243BF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C39BAE2E-9E4C-7793-750D-A6DE6203DC9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82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med heldekkende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xmlns="" id="{9411C7D4-48C4-4B82-9272-C825344475C8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xmlns="" id="{655D799E-E9E5-46D2-A4A8-C2991ED7CD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4666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45E681C5-2E1A-4844-89DA-ACB28B04EDD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821445"/>
            <a:ext cx="5397496" cy="207452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/>
              <a:t> 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xmlns="" id="{9D8E8E2B-3F64-4903-BA11-88E076433F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090" y="4931786"/>
            <a:ext cx="4508010" cy="676275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7000"/>
              </a:lnSpc>
              <a:spcBef>
                <a:spcPts val="0"/>
              </a:spcBef>
              <a:buNone/>
              <a:defRPr sz="2100">
                <a:solidFill>
                  <a:schemeClr val="tx2"/>
                </a:solidFill>
                <a:latin typeface="+mj-lt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subtitle</a:t>
            </a:r>
            <a:endParaRPr lang="nb-NO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4F918834-87D5-450E-9F18-8DFFE8EF3E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0089" y="4198032"/>
            <a:ext cx="4508009" cy="533223"/>
          </a:xfrm>
          <a:solidFill>
            <a:schemeClr val="bg1"/>
          </a:solidFill>
        </p:spPr>
        <p:txBody>
          <a:bodyPr wrap="square" lIns="0" tIns="0" rIns="0" bIns="0" anchor="b">
            <a:spAutoFit/>
          </a:bodyPr>
          <a:lstStyle>
            <a:lvl1pPr algn="l">
              <a:defRPr sz="3850" b="1" spc="0" baseline="0">
                <a:solidFill>
                  <a:srgbClr val="05427C"/>
                </a:solidFill>
              </a:defRPr>
            </a:lvl1pPr>
          </a:lstStyle>
          <a:p>
            <a:r>
              <a:rPr lang="nb-NO"/>
              <a:t>Short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xmlns="" id="{8A8CCE27-0A01-78FC-03C9-52789761530C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8022498" y="6354538"/>
            <a:ext cx="3488120" cy="1938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xmlns="" id="{56D8A41F-02FF-3563-B403-D55BAB885E5E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720089" y="6354535"/>
            <a:ext cx="3424012" cy="2154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1632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fire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11D9235-DDE9-4289-8F46-F0D05758E8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90" y="2660399"/>
            <a:ext cx="2231753" cy="35086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0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BB489D15-1D3B-475B-804D-55D1F4B566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94819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31448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78257" y="1915200"/>
            <a:ext cx="2231753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1353C839-9966-4A19-AE29-71299F46D59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3594819" y="2660399"/>
            <a:ext cx="2231753" cy="35086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0E603540-E738-4A65-864E-9CE8F767BD6D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6431448" y="2660399"/>
            <a:ext cx="2231753" cy="35086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0B600F13-F9ED-4493-AEA6-C2211E17F328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278257" y="2660400"/>
            <a:ext cx="2231753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A3F1B26-92FF-A9B2-0541-1DEC971DB688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BEFE7DC1-8478-58B2-2E38-EE7D42E662B5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A559A295-0954-EEFE-FD6A-BBA04AA836B4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3048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fem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1" y="191520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BB489D15-1D3B-475B-804D-55D1F4B566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81389" y="191520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04587" y="191520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27785" y="191520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07F6985F-0D21-4B64-A375-95792C7EBA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650983" y="1915200"/>
            <a:ext cx="184343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81F4C872-ADC6-4CB7-A95B-67721B28B3BA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758191" y="2660400"/>
            <a:ext cx="1843430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6C46C9DB-FDA2-4D7F-AE1E-DCF46A0EC35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981389" y="2660400"/>
            <a:ext cx="1843430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90A9BB8B-DC94-4781-BC39-9CF0E2C0ED17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5204587" y="2660400"/>
            <a:ext cx="1843430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89A977F4-3F57-4229-A296-E33CE6E0E74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7427785" y="2660400"/>
            <a:ext cx="1843430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0A1BAC33-EE11-4422-B2BC-1EA0C02293FB}"/>
              </a:ext>
            </a:extLst>
          </p:cNvPr>
          <p:cNvSpPr>
            <a:spLocks noGrp="1"/>
          </p:cNvSpPr>
          <p:nvPr>
            <p:ph idx="26" hasCustomPrompt="1"/>
          </p:nvPr>
        </p:nvSpPr>
        <p:spPr>
          <a:xfrm>
            <a:off x="9650983" y="2660400"/>
            <a:ext cx="1843430" cy="3508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927C87B-5930-D9C7-21C7-2F59B7E05AE4}"/>
              </a:ext>
            </a:extLst>
          </p:cNvPr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9A81DBD8-2D30-328C-7D43-259AE529787C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A78DC7CE-05BD-5583-D019-652274D72538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8884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fire bolk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F6747267-EFBF-44BB-9183-953BF10B458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58189" y="2259019"/>
            <a:ext cx="5149124" cy="14892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FE31E4EF-E536-4BF9-9022-3B7F2DAC9C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89" y="4201929"/>
            <a:ext cx="5149124" cy="14892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23BE2648-25FC-495F-B368-4BD2F773FC40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360882" y="2259018"/>
            <a:ext cx="5111026" cy="14892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EE9E63F2-0D8E-4E93-9804-11C06A125F46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6360883" y="4201928"/>
            <a:ext cx="5111026" cy="14892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5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8A3A639-6ED5-7B72-66AE-00BF199DFF6E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8A22D10-4D31-01D9-103E-2D712C007ED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C64A305-1F05-F5FA-DD2A-6B6B8651E441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2090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figu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2115B63-85A5-424E-8342-6645D629D5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7981" y="1801570"/>
            <a:ext cx="2247099" cy="4467600"/>
          </a:xfrm>
          <a:prstGeom prst="roundRect">
            <a:avLst/>
          </a:prstGeom>
          <a:solidFill>
            <a:schemeClr val="bg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9815" y="1938982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xmlns="" id="{CE0B8209-0B57-480E-BC05-65AB6422230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65348" y="1797709"/>
            <a:ext cx="2247099" cy="4467600"/>
          </a:xfrm>
          <a:prstGeom prst="roundRect">
            <a:avLst/>
          </a:prstGeom>
          <a:solidFill>
            <a:schemeClr val="bg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D82263EF-894B-494B-8677-D0C16378F25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767182" y="1935121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xmlns="" id="{2E022E5D-734A-4E35-AC58-D0A331D35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87315" y="1801570"/>
            <a:ext cx="2247099" cy="4467600"/>
          </a:xfrm>
          <a:prstGeom prst="roundRect">
            <a:avLst/>
          </a:prstGeom>
          <a:solidFill>
            <a:schemeClr val="bg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xmlns="" id="{7A1A1348-3E0D-44A2-ABE6-CB122F41E15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89149" y="1938982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825859A8-6BC3-464B-BAC4-75EA404385C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21981" y="1797709"/>
            <a:ext cx="2247099" cy="4467600"/>
          </a:xfrm>
          <a:prstGeom prst="roundRect">
            <a:avLst/>
          </a:prstGeom>
          <a:solidFill>
            <a:schemeClr val="bg2"/>
          </a:solidFill>
        </p:spPr>
        <p:txBody>
          <a:bodyPr lIns="0" tIns="828000" rIns="0" bIns="0" anchor="t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xmlns="" id="{3BB3FD65-5F30-4FDE-B70E-D59A74BE681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423815" y="1935121"/>
            <a:ext cx="1843430" cy="4635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0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CEFCA9-5C77-6FC7-C1D3-BDFAE7418E23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38524EF-0C84-3C0E-79E7-854BF696A26F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CFB7A33-319F-AA73-8D22-3EFD3252F619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04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figur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B2115B63-85A5-424E-8342-6645D629D5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7981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bg2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138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2B1AC3E8-DC3F-4CE5-B272-5921EFCB66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783853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xmlns="" id="{E07438C8-A866-46E1-83D8-57B8568CBD5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65100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bg2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xmlns="" id="{67B5BB42-EBC1-4D9B-957E-57865842A51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24257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39" name="Picture Placeholder 5">
            <a:extLst>
              <a:ext uri="{FF2B5EF4-FFF2-40B4-BE49-F238E27FC236}">
                <a16:creationId xmlns:a16="http://schemas.microsoft.com/office/drawing/2014/main" xmlns="" id="{0F10CBC3-6807-4D3C-8B23-0028D9CF860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3530972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xmlns="" id="{2FA69E3C-7E3D-45A8-92CC-0988924A2E8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13062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bg2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47" name="Text Placeholder 5">
            <a:extLst>
              <a:ext uri="{FF2B5EF4-FFF2-40B4-BE49-F238E27FC236}">
                <a16:creationId xmlns:a16="http://schemas.microsoft.com/office/drawing/2014/main" xmlns="" id="{DACA3139-8734-4F03-B7AE-06497028D8C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72219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xmlns="" id="{B501B0E5-0DFC-4286-9E8B-15E393E3748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278934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xmlns="" id="{A5A52AAA-CB54-4150-A3ED-F5BB9358E63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960916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chemeClr val="bg2"/>
          </a:solidFill>
        </p:spPr>
        <p:txBody>
          <a:bodyPr lIns="72000" tIns="224640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xmlns="" id="{9B87CD94-7A09-4FBF-8581-99B20B7C857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20073" y="4675953"/>
            <a:ext cx="2301726" cy="121821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52" name="Picture Placeholder 5">
            <a:extLst>
              <a:ext uri="{FF2B5EF4-FFF2-40B4-BE49-F238E27FC236}">
                <a16:creationId xmlns:a16="http://schemas.microsoft.com/office/drawing/2014/main" xmlns="" id="{2B934ECD-A752-45ED-BD72-370981CDAA93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9026788" y="1833767"/>
            <a:ext cx="2395761" cy="2147683"/>
          </a:xfrm>
          <a:prstGeom prst="roundRect">
            <a:avLst>
              <a:gd name="adj" fmla="val 9947"/>
            </a:avLst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2F23B37-F05C-9266-FD9E-B10B59EA4B09}"/>
              </a:ext>
            </a:extLst>
          </p:cNvPr>
          <p:cNvSpPr>
            <a:spLocks noGrp="1"/>
          </p:cNvSpPr>
          <p:nvPr>
            <p:ph type="dt" sz="half" idx="4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33128C07-C056-E07A-BE84-746A8766051B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1D0DEC5-D1CD-5399-CDFF-E80E2575060F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6635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figurer (Uten bil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7">
            <a:extLst>
              <a:ext uri="{FF2B5EF4-FFF2-40B4-BE49-F238E27FC236}">
                <a16:creationId xmlns:a16="http://schemas.microsoft.com/office/drawing/2014/main" xmlns="" id="{D9754A88-59FE-61BF-7D2B-6E43655B17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7981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DB8784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xmlns="" id="{E76BA10D-9082-15DC-F04B-76C826DB02F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65100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EFCC61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xmlns="" id="{0E4E60F7-6972-8FCD-B395-F74B8191523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13062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CDFAE1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xmlns="" id="{C05A50BC-D84A-A4EA-E1A5-5EE8CD83F8F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960916" y="1768759"/>
            <a:ext cx="2549094" cy="4248150"/>
          </a:xfrm>
          <a:prstGeom prst="roundRect">
            <a:avLst>
              <a:gd name="adj" fmla="val 9567"/>
            </a:avLst>
          </a:prstGeom>
          <a:solidFill>
            <a:srgbClr val="14B978"/>
          </a:solidFill>
        </p:spPr>
        <p:txBody>
          <a:bodyPr lIns="72000" tIns="0" rIns="0" bIns="0" anchor="t"/>
          <a:lstStyle>
            <a:lvl1pPr marL="0" indent="0" algn="l">
              <a:buNone/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linje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C3EFE82E-AFA9-4392-A98D-D7E91F50D3A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138" y="2351315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xmlns="" id="{67B5BB42-EBC1-4D9B-957E-57865842A51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24257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47" name="Text Placeholder 5">
            <a:extLst>
              <a:ext uri="{FF2B5EF4-FFF2-40B4-BE49-F238E27FC236}">
                <a16:creationId xmlns:a16="http://schemas.microsoft.com/office/drawing/2014/main" xmlns="" id="{DACA3139-8734-4F03-B7AE-06497028D8C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72219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xmlns="" id="{9B87CD94-7A09-4FBF-8581-99B20B7C857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20073" y="2351314"/>
            <a:ext cx="2301726" cy="354285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="0" cap="none" baseline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69EA12-CBDD-220C-3C2A-C519FE62790A}"/>
              </a:ext>
            </a:extLst>
          </p:cNvPr>
          <p:cNvSpPr>
            <a:spLocks noGrp="1"/>
          </p:cNvSpPr>
          <p:nvPr>
            <p:ph type="dt" sz="half" idx="4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8CA962E-ABAE-5929-2A92-D8576AF6DE99}"/>
              </a:ext>
            </a:extLst>
          </p:cNvPr>
          <p:cNvSpPr>
            <a:spLocks noGrp="1"/>
          </p:cNvSpPr>
          <p:nvPr>
            <p:ph type="ftr" sz="quarter" idx="48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86735A2-746B-BB91-E28B-94EAE44743E6}"/>
              </a:ext>
            </a:extLst>
          </p:cNvPr>
          <p:cNvSpPr>
            <a:spLocks noGrp="1"/>
          </p:cNvSpPr>
          <p:nvPr>
            <p:ph type="sldNum" sz="quarter" idx="49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712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xmlns="" id="{AF82568E-9680-BD27-1A10-0B3E8C200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xmlns="" id="{B943E699-9A98-54B8-82E7-94B0589A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4C8ADE25-D952-C453-F0A9-C5D4D8C66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6408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737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4904180-C847-4FC0-9759-1956EECC4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713" y="2828835"/>
            <a:ext cx="6336575" cy="1200329"/>
          </a:xfrm>
        </p:spPr>
        <p:txBody>
          <a:bodyPr>
            <a:noAutofit/>
          </a:bodyPr>
          <a:lstStyle>
            <a:lvl1pPr algn="ctr">
              <a:defRPr sz="3800">
                <a:solidFill>
                  <a:schemeClr val="bg1"/>
                </a:solidFill>
              </a:defRPr>
            </a:lvl1pPr>
          </a:lstStyle>
          <a:p>
            <a:r>
              <a:rPr lang="nb-NO"/>
              <a:t>Technology for a </a:t>
            </a:r>
            <a:r>
              <a:rPr lang="nb-NO" err="1"/>
              <a:t>better</a:t>
            </a:r>
            <a:r>
              <a:rPr lang="nb-NO"/>
              <a:t> </a:t>
            </a:r>
            <a:r>
              <a:rPr lang="nb-NO" err="1"/>
              <a:t>society</a:t>
            </a:r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239ACEBC-A1A4-448D-B4F4-C31DDCDD63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906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61C583-FD5B-DD91-8170-84AAEB56302C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4711699" y="6354535"/>
            <a:ext cx="2743200" cy="2154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8D7E2B3-6F8D-E9A1-1C6C-3248325BBC5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8022499" y="6354539"/>
            <a:ext cx="3424012" cy="1938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35C8ABA7-40DD-3BD3-C33E-D98FD7DDB91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0089" y="6354535"/>
            <a:ext cx="3424012" cy="21544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344FE64-9673-4E6C-96FF-C6B9E6BF336F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5665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973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8F04DE89-81A4-4BB5-B6A8-37F48E1E59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8189" y="2259018"/>
            <a:ext cx="10752429" cy="39100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CD8944F7-7F2C-0FC8-7CDE-26C5A9D04C6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xmlns="" id="{6C5ABF75-3B86-4CC2-2236-F56940AE6C7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xmlns="" id="{5EB08652-C334-CDFE-9645-08489344C5B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43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Rø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4591EBB-63A1-7AF6-AD12-3480E1D79DE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AC39F5B-006F-0AE4-AE38-1C0F9343E86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FBBF87F7-F367-706C-1EF1-31510A1B9DB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729248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Lys Rød">
    <p:bg>
      <p:bgPr>
        <a:solidFill>
          <a:srgbClr val="DE9D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EDB0B6-0952-8308-67B4-5FF61ED0CAE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147BDF-8B4A-A73D-84DD-73FFC7E92C7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4B85DCE-7594-27BF-71E8-647ED796DDA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562835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Grøn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EE04267-51A5-4300-B1A3-345A67D0D39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F75DB9-E2A7-5147-0D09-6C7B99412E6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AFADEB-E1F3-D483-7A5E-FA1241E5677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81757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Lys Grøn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9E3687-A4D4-8578-9891-A3DA560145A0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C31927-AD98-66DE-D978-26CF854123D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2144B83-CD2B-7ACA-A1C5-2DE1A225751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204072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Mørk Grøn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9367B78-1844-893D-615B-CD579150B031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CCBCEE7-DBA2-5473-B933-F8F1A22876C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EF9CCC-8657-41EA-4A62-855BF6A131D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64933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705D46A-57DD-EA59-5469-A6B29CB5CE43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3333820-83DD-EBD4-9A3E-7157895EE35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148AE9-5E31-1926-0092-90FDBC7839D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21388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Lys Gul">
    <p:bg>
      <p:bgPr>
        <a:solidFill>
          <a:srgbClr val="EAD7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7831693-056A-E20B-097E-D984CADBB4F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50927A-CE72-B2BF-0899-A3E0B10E06F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1B2BEFA-1F51-4FEF-B780-1D3D379401A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57991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Lilla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D26151A-6B8F-6371-6B17-699D46AD2538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B53F787-3D9D-8555-93E4-ECDC90418A8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4A15301-DC43-AC33-45A9-266C5AE6572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62039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 Lys Lilla">
    <p:bg>
      <p:bgPr>
        <a:solidFill>
          <a:srgbClr val="BB7F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3891292E-00E9-453D-967C-3464D9CCC4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97296" y="0"/>
            <a:ext cx="7294704" cy="6858325"/>
          </a:xfrm>
          <a:custGeom>
            <a:avLst/>
            <a:gdLst>
              <a:gd name="connsiteX0" fmla="*/ 2467646 w 7294704"/>
              <a:gd name="connsiteY0" fmla="*/ 0 h 6858325"/>
              <a:gd name="connsiteX1" fmla="*/ 7294704 w 7294704"/>
              <a:gd name="connsiteY1" fmla="*/ 0 h 6858325"/>
              <a:gd name="connsiteX2" fmla="*/ 7294704 w 7294704"/>
              <a:gd name="connsiteY2" fmla="*/ 6858325 h 6858325"/>
              <a:gd name="connsiteX3" fmla="*/ 0 w 7294704"/>
              <a:gd name="connsiteY3" fmla="*/ 6858325 h 685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4704" h="6858325">
                <a:moveTo>
                  <a:pt x="2467646" y="0"/>
                </a:moveTo>
                <a:lnTo>
                  <a:pt x="7294704" y="0"/>
                </a:lnTo>
                <a:lnTo>
                  <a:pt x="7294704" y="6858325"/>
                </a:lnTo>
                <a:lnTo>
                  <a:pt x="0" y="6858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9EA52-CBCE-445B-A868-0AF0E940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90" y="2668404"/>
            <a:ext cx="3993356" cy="105116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EC897DDF-36D6-4E7B-B977-C5BF23D6A1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20090" y="0"/>
            <a:ext cx="1096735" cy="13036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519DE2E-30A8-4795-8CA3-AB25AAE8A2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31118" y="4043680"/>
            <a:ext cx="3405188" cy="1981200"/>
          </a:xfrm>
        </p:spPr>
        <p:txBody>
          <a:bodyPr/>
          <a:lstStyle>
            <a:lvl1pPr marL="396000" indent="-396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1pPr>
            <a:lvl2pPr marL="72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2pPr>
            <a:lvl3pPr marL="1044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3pPr>
            <a:lvl4pPr marL="1350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4pPr>
            <a:lvl5pPr marL="1638000">
              <a:buClrTx/>
              <a:buFont typeface="+mj-lt"/>
              <a:buAutoNum type="romanUcPeriod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23B9C5-BF62-191C-E2E2-81AD277F242F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B521AD-2E85-FCC5-6DF6-9BE9491D599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D02950E-C60F-73CE-637F-C039AB3AA3A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26962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973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CD8944F7-7F2C-0FC8-7CDE-26C5A9D04C6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xmlns="" id="{6C5ABF75-3B86-4CC2-2236-F56940AE6C7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xmlns="" id="{5EB08652-C334-CDFE-9645-08489344C5B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D20F578F-3896-25C5-D2B1-D8E7303A7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89" y="2259018"/>
            <a:ext cx="10752428" cy="39100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90178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61F1D6E9-D703-4F0F-B724-E992F395E6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29488" y="0"/>
            <a:ext cx="4862512" cy="6858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4031017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93E16A-6125-4B01-9B97-3CA53DFF61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89" y="2259018"/>
            <a:ext cx="5375472" cy="39100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C7207310-D9A2-20F9-D03E-AB79FFAF63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xmlns="" id="{EF1C1E1E-7CC8-8501-5FC2-047CC63F63E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xmlns="" id="{73241680-A1A9-2F83-7BD1-6296B6E242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06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to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11D9235-DDE9-4289-8F46-F0D05758E8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58190" y="2259018"/>
            <a:ext cx="5149124" cy="39100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929123D7-9B88-424A-A714-A5F0D069030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360884" y="2259018"/>
            <a:ext cx="5149125" cy="39100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6E92FFB3-C53C-54C9-EE84-995C8273CE8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DA9438E0-40CA-31FB-98A4-256B75C70BA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4FFAD5BB-20BF-7CCA-B07B-F051521F684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86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to bolker (Underoverskri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0" y="1915200"/>
            <a:ext cx="5149124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60882" y="1915200"/>
            <a:ext cx="5149127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943A91F-F314-DA23-B68D-55610B3CEF1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58190" y="2660400"/>
            <a:ext cx="5149124" cy="350863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D691621-DD0F-5BAC-86B5-A91955332351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60884" y="2660400"/>
            <a:ext cx="5149126" cy="350863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4A894F9D-362B-75C6-D748-87BF776712E9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42DAD4FD-D9C4-10C8-F38F-E78379D8D9B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AF55F553-7642-0947-2C76-FB38484F2E7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36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ekst i tre bol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8C0CC4-FF8D-4840-9F6A-DCCFD694CE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02644" y="379964"/>
            <a:ext cx="9407366" cy="1051168"/>
          </a:xfrm>
        </p:spPr>
        <p:txBody>
          <a:bodyPr/>
          <a:lstStyle>
            <a:lvl1pPr>
              <a:defRPr/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9C633A9-1FFF-4537-8715-2AC956C6BE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8190" y="1915200"/>
            <a:ext cx="306451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BB489D15-1D3B-475B-804D-55D1F4B566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01845" y="1915200"/>
            <a:ext cx="306451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7C40E28E-F22B-4290-AC19-015D2EF8E6B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45500" y="1915200"/>
            <a:ext cx="3064510" cy="46355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26F2D09-BC74-5579-57A0-A67D4506C6B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58190" y="2660400"/>
            <a:ext cx="3064510" cy="350863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EE99126-E3BA-4E6A-BAA2-190E6748947F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601845" y="2660400"/>
            <a:ext cx="3064510" cy="350863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0ED17D77-732D-AC5C-0904-B7F8E979157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445500" y="2660400"/>
            <a:ext cx="3064510" cy="350863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xmlns="" id="{E96FC8D7-2851-46A5-E0B9-823151359D6B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xmlns="" id="{C0B5D320-6B15-DF07-9150-C00F0D8641B8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xmlns="" id="{851E2F86-1169-75B2-8382-DAAF775EDCBF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0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image" Target="../media/image8.svg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2.sv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00E0C1-94DD-4E87-91A3-A53B9DA66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379964"/>
            <a:ext cx="9407975" cy="105116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7FA735-9FEC-45E4-8627-8C8C6073A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189" y="2259018"/>
            <a:ext cx="10752429" cy="39100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text</a:t>
            </a:r>
            <a:endParaRPr lang="nb-NO"/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6F47F6-6A98-4E1E-B01E-2BE8C7E183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22498" y="6354538"/>
            <a:ext cx="3488120" cy="1938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US"/>
              <a:t>Technology for a better society</a:t>
            </a:r>
            <a:endParaRPr lang="nb-NO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xmlns="" id="{734540D3-19D1-4343-B2B9-64CF5617C5F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720090" y="0"/>
            <a:ext cx="1096735" cy="130466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37BA7305-638B-3249-16EB-C93290555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0089" y="6354535"/>
            <a:ext cx="3424012" cy="2154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B28577EF-26A1-4248-AC55-7ADFDAB2689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xmlns="" id="{217791FF-8345-9E43-AA1B-1E129F7B9B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4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660" r:id="rId2"/>
    <p:sldLayoutId id="2147483688" r:id="rId3"/>
    <p:sldLayoutId id="2147483670" r:id="rId4"/>
    <p:sldLayoutId id="2147483795" r:id="rId5"/>
    <p:sldLayoutId id="2147483650" r:id="rId6"/>
    <p:sldLayoutId id="2147483661" r:id="rId7"/>
    <p:sldLayoutId id="2147483704" r:id="rId8"/>
    <p:sldLayoutId id="2147483692" r:id="rId9"/>
    <p:sldLayoutId id="2147483705" r:id="rId10"/>
    <p:sldLayoutId id="2147483714" r:id="rId11"/>
    <p:sldLayoutId id="2147483697" r:id="rId12"/>
    <p:sldLayoutId id="2147483715" r:id="rId13"/>
    <p:sldLayoutId id="2147483717" r:id="rId14"/>
    <p:sldLayoutId id="2147483749" r:id="rId15"/>
    <p:sldLayoutId id="2147483790" r:id="rId16"/>
    <p:sldLayoutId id="2147483696" r:id="rId17"/>
    <p:sldLayoutId id="2147483789" r:id="rId18"/>
    <p:sldLayoutId id="2147483668" r:id="rId19"/>
    <p:sldLayoutId id="2147483797" r:id="rId2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5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57150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alibri Light" panose="020F0302020204030204" pitchFamily="34" charset="0"/>
        <a:buChar char="‒"/>
        <a:defRPr sz="20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8572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14300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ourier New" panose="02070309020205020404" pitchFamily="49" charset="0"/>
        <a:buChar char="o"/>
        <a:defRPr sz="16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4287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00E0C1-94DD-4E87-91A3-A53B9DA66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379964"/>
            <a:ext cx="9407975" cy="105116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7FA735-9FEC-45E4-8627-8C8C6073A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190" y="2259018"/>
            <a:ext cx="10752428" cy="39100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6F47F6-6A98-4E1E-B01E-2BE8C7E183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22498" y="6354539"/>
            <a:ext cx="3488119" cy="1938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xmlns="" id="{3FEE7967-53CC-4021-BDEB-20FE13A5732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720091" y="-1"/>
            <a:ext cx="1099919" cy="13046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A3087F5-780A-2366-343B-D7A1B7EC2D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1700" y="6354535"/>
            <a:ext cx="2743200" cy="2154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D8D9D493-117B-7A58-6E5A-2515C8749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0089" y="6354535"/>
            <a:ext cx="3424012" cy="2154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8BBD0072-14BB-4BD4-ABEF-A76685C831B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83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70" r:id="rId2"/>
    <p:sldLayoutId id="2147483771" r:id="rId3"/>
    <p:sldLayoutId id="2147483772" r:id="rId4"/>
    <p:sldLayoutId id="2147483796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91" r:id="rId17"/>
    <p:sldLayoutId id="2147483784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5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57150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alibri Light" panose="020F0302020204030204" pitchFamily="34" charset="0"/>
        <a:buChar char="‒"/>
        <a:defRPr sz="20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8572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14300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ourier New" panose="02070309020205020404" pitchFamily="49" charset="0"/>
        <a:buChar char="o"/>
        <a:defRPr sz="16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4287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C00E0C1-94DD-4E87-91A3-A53B9DA66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379964"/>
            <a:ext cx="3993356" cy="105116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1B23902-B834-4F86-BC59-3F0B89E2F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1699" y="6354535"/>
            <a:ext cx="2743200" cy="2154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6F47F6-6A98-4E1E-B01E-2BE8C7E183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22499" y="6354539"/>
            <a:ext cx="3424012" cy="1938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Technology for a better society</a:t>
            </a:r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DA8E62-4914-40DC-8FB0-44576D955B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0089" y="6354535"/>
            <a:ext cx="3424012" cy="2154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algn="l"/>
            <a:fld id="{E344FE64-9673-4E6C-96FF-C6B9E6BF336F}" type="slidenum">
              <a:rPr lang="nb-NO" smtClean="0"/>
              <a:pPr algn="l"/>
              <a:t>‹#›</a:t>
            </a:fld>
            <a:endParaRPr lang="nb-NO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xmlns="" id="{734540D3-19D1-4343-B2B9-64CF5617C5F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20090" y="0"/>
            <a:ext cx="1096735" cy="130466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0A070B88-1D4D-44C9-AC83-BD74551FE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190" y="2259018"/>
            <a:ext cx="5375910" cy="39100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26928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93" r:id="rId3"/>
    <p:sldLayoutId id="2147483710" r:id="rId4"/>
    <p:sldLayoutId id="2147483709" r:id="rId5"/>
    <p:sldLayoutId id="2147483711" r:id="rId6"/>
    <p:sldLayoutId id="2147483712" r:id="rId7"/>
    <p:sldLayoutId id="2147483792" r:id="rId8"/>
    <p:sldLayoutId id="2147483713" r:id="rId9"/>
    <p:sldLayoutId id="2147483794" r:id="rId1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5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5750" indent="-2844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572400" indent="-2844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856800" indent="-2844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144800" indent="-2844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1429200" indent="-2844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applthermaleng.2021.116731" TargetMode="Externa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6" Type="http://schemas.openxmlformats.org/officeDocument/2006/relationships/hyperlink" Target="https://doi.org/10.3390/en13040954" TargetMode="External"/><Relationship Id="rId5" Type="http://schemas.openxmlformats.org/officeDocument/2006/relationships/hyperlink" Target="https://doi.org/10.18462/iir.gl2022.0166" TargetMode="External"/><Relationship Id="rId4" Type="http://schemas.openxmlformats.org/officeDocument/2006/relationships/hyperlink" Target="https://doi.org/10.18462/iir.gl2022.0107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6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9">
            <a:extLst>
              <a:ext uri="{FF2B5EF4-FFF2-40B4-BE49-F238E27FC236}">
                <a16:creationId xmlns:a16="http://schemas.microsoft.com/office/drawing/2014/main" xmlns="" id="{0A693589-FE3F-C585-E601-BB1D5EE7854B}"/>
              </a:ext>
            </a:extLst>
          </p:cNvPr>
          <p:cNvPicPr>
            <a:picLocks noGrp="1" noChangeAspect="1"/>
          </p:cNvPicPr>
          <p:nvPr>
            <p:ph type="pic" sz="quarter" idx="13"/>
            <p:custDataLst>
              <p:tags r:id="rId2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1" b="9351"/>
          <a:stretch/>
        </p:blipFill>
        <p:spPr>
          <a:xfrm>
            <a:off x="0" y="0"/>
            <a:ext cx="12192000" cy="6858000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36B71C4A-5C5B-0F89-7D30-6D0352D8EE5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-1" y="3821445"/>
            <a:ext cx="9499107" cy="2074529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xmlns="" id="{6A3DDAB3-5855-3F9D-CF22-7CB003F2A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90" y="4931786"/>
            <a:ext cx="4508010" cy="780245"/>
          </a:xfrm>
        </p:spPr>
        <p:txBody>
          <a:bodyPr/>
          <a:lstStyle/>
          <a:p>
            <a:r>
              <a:rPr lang="nb-NO" dirty="0"/>
              <a:t>August Brækken, SINTEF Energy Research</a:t>
            </a:r>
          </a:p>
          <a:p>
            <a:r>
              <a:rPr lang="nb-NO" dirty="0"/>
              <a:t>12 September 2023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C3A916A5-A7C2-F8EF-076B-B6AB54753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89" y="4162301"/>
            <a:ext cx="8388285" cy="568954"/>
          </a:xfrm>
        </p:spPr>
        <p:txBody>
          <a:bodyPr/>
          <a:lstStyle/>
          <a:p>
            <a:r>
              <a:rPr lang="nb-NO"/>
              <a:t>Heat pumps and </a:t>
            </a:r>
            <a:r>
              <a:rPr lang="nb-NO" err="1"/>
              <a:t>thermal</a:t>
            </a:r>
            <a:r>
              <a:rPr lang="nb-NO"/>
              <a:t> </a:t>
            </a:r>
            <a:r>
              <a:rPr lang="nb-NO" err="1"/>
              <a:t>energy</a:t>
            </a:r>
            <a:r>
              <a:rPr lang="nb-NO"/>
              <a:t> </a:t>
            </a:r>
            <a:r>
              <a:rPr lang="nb-NO" err="1"/>
              <a:t>storage</a:t>
            </a:r>
            <a:endParaRPr lang="en-GB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xmlns="" id="{33084687-7221-0946-B72A-2F8C5E8AA6EB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8344783" y="6421993"/>
            <a:ext cx="3488120" cy="193899"/>
          </a:xfrm>
        </p:spPr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9548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011512-49E1-FDE1-44BB-AD99C6E39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Dairy – Tine Trondheim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9159682-2876-3C09-FD72-39714185A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05" y="1656759"/>
            <a:ext cx="9954689" cy="354448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5181D3-0553-BA6A-AE5D-0F8C44CA9EE3}"/>
              </a:ext>
            </a:extLst>
          </p:cNvPr>
          <p:cNvSpPr txBox="1"/>
          <p:nvPr/>
        </p:nvSpPr>
        <p:spPr>
          <a:xfrm>
            <a:off x="10281463" y="3842428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[5]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xmlns="" id="{DB9D3645-1B83-6FC9-0153-19DF849DB8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36164" y="5201241"/>
            <a:ext cx="5428496" cy="1656760"/>
          </a:xfrm>
        </p:spPr>
        <p:txBody>
          <a:bodyPr>
            <a:normAutofit/>
          </a:bodyPr>
          <a:lstStyle/>
          <a:p>
            <a:r>
              <a:rPr lang="nb-NO" dirty="0" err="1"/>
              <a:t>Propane-butane</a:t>
            </a:r>
            <a:r>
              <a:rPr lang="nb-NO" dirty="0"/>
              <a:t> </a:t>
            </a:r>
            <a:r>
              <a:rPr lang="nb-NO" dirty="0" err="1"/>
              <a:t>cascade</a:t>
            </a:r>
            <a:r>
              <a:rPr lang="nb-NO" dirty="0"/>
              <a:t> heat pump</a:t>
            </a:r>
          </a:p>
          <a:p>
            <a:pPr lvl="1"/>
            <a:r>
              <a:rPr lang="nb-NO" dirty="0" err="1"/>
              <a:t>Temperature</a:t>
            </a:r>
            <a:r>
              <a:rPr lang="nb-NO" dirty="0"/>
              <a:t> lift &gt;100 °C</a:t>
            </a:r>
            <a:endParaRPr lang="nb-NO" sz="1600" dirty="0"/>
          </a:p>
          <a:p>
            <a:pPr lvl="1"/>
            <a:r>
              <a:rPr lang="nb-NO" dirty="0" err="1"/>
              <a:t>Average</a:t>
            </a:r>
            <a:r>
              <a:rPr lang="nb-NO" dirty="0"/>
              <a:t> </a:t>
            </a:r>
            <a:r>
              <a:rPr lang="nb-NO" dirty="0" err="1"/>
              <a:t>combined</a:t>
            </a:r>
            <a:r>
              <a:rPr lang="nb-NO" dirty="0"/>
              <a:t> COP: 3.4</a:t>
            </a:r>
          </a:p>
          <a:p>
            <a:pPr lvl="1"/>
            <a:r>
              <a:rPr lang="nb-NO" dirty="0" err="1"/>
              <a:t>Average</a:t>
            </a:r>
            <a:r>
              <a:rPr lang="nb-NO" dirty="0"/>
              <a:t> </a:t>
            </a:r>
            <a:r>
              <a:rPr lang="nb-NO" dirty="0" err="1"/>
              <a:t>heating</a:t>
            </a:r>
            <a:r>
              <a:rPr lang="nb-NO" dirty="0"/>
              <a:t> COP: 2.5</a:t>
            </a:r>
          </a:p>
        </p:txBody>
      </p:sp>
      <p:pic>
        <p:nvPicPr>
          <p:cNvPr id="4" name="Picture 2" descr="Bilderesultat for tine">
            <a:extLst>
              <a:ext uri="{FF2B5EF4-FFF2-40B4-BE49-F238E27FC236}">
                <a16:creationId xmlns:a16="http://schemas.microsoft.com/office/drawing/2014/main" xmlns="" id="{49B965DD-86F8-AB65-1E79-BE8FF77C6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1512" y="6042057"/>
            <a:ext cx="1620466" cy="69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17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B0A00A7-EAE1-0B0A-8B63-6A563840C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099" y="1054334"/>
            <a:ext cx="8304677" cy="58036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011512-49E1-FDE1-44BB-AD99C6E39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63332"/>
            <a:ext cx="9407973" cy="742162"/>
          </a:xfrm>
        </p:spPr>
        <p:txBody>
          <a:bodyPr/>
          <a:lstStyle/>
          <a:p>
            <a:r>
              <a:rPr lang="nb-NO" dirty="0"/>
              <a:t>District </a:t>
            </a:r>
            <a:r>
              <a:rPr lang="nb-NO" dirty="0" err="1"/>
              <a:t>heating</a:t>
            </a:r>
            <a:r>
              <a:rPr lang="nb-NO" dirty="0"/>
              <a:t> – Leangen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41A2956-787F-BE99-C05E-5C5F95BF5F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-985871" y="6418847"/>
            <a:ext cx="3488120" cy="193899"/>
          </a:xfrm>
        </p:spPr>
        <p:txBody>
          <a:bodyPr/>
          <a:lstStyle/>
          <a:p>
            <a:r>
              <a:rPr lang="en-US" dirty="0"/>
              <a:t>Technology for a better society</a:t>
            </a:r>
            <a:endParaRPr lang="nb-NO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EB2C2-418D-5E25-898E-509720BB10AA}"/>
              </a:ext>
            </a:extLst>
          </p:cNvPr>
          <p:cNvSpPr txBox="1"/>
          <p:nvPr/>
        </p:nvSpPr>
        <p:spPr>
          <a:xfrm>
            <a:off x="7665484" y="6331130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[6]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xmlns="" id="{A587312C-AD0C-F645-B48D-C3013F63D5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9187" y="1869632"/>
            <a:ext cx="3643912" cy="3910012"/>
          </a:xfrm>
        </p:spPr>
        <p:txBody>
          <a:bodyPr>
            <a:normAutofit/>
          </a:bodyPr>
          <a:lstStyle/>
          <a:p>
            <a:r>
              <a:rPr lang="nb-NO" sz="2000" dirty="0" err="1"/>
              <a:t>Local</a:t>
            </a:r>
            <a:r>
              <a:rPr lang="nb-NO" sz="2000" dirty="0"/>
              <a:t> </a:t>
            </a:r>
            <a:r>
              <a:rPr lang="nb-NO" sz="2000" dirty="0" err="1"/>
              <a:t>heating</a:t>
            </a:r>
            <a:r>
              <a:rPr lang="nb-NO" sz="2000" dirty="0"/>
              <a:t> </a:t>
            </a:r>
            <a:r>
              <a:rPr lang="nb-NO" sz="2000" dirty="0" err="1"/>
              <a:t>network</a:t>
            </a:r>
            <a:r>
              <a:rPr lang="nb-NO" sz="2000" dirty="0"/>
              <a:t> for </a:t>
            </a:r>
            <a:r>
              <a:rPr lang="nb-NO" sz="2000" dirty="0" err="1"/>
              <a:t>new</a:t>
            </a:r>
            <a:r>
              <a:rPr lang="nb-NO" sz="2000" dirty="0"/>
              <a:t> </a:t>
            </a:r>
            <a:r>
              <a:rPr lang="nb-NO" sz="2000" dirty="0" err="1"/>
              <a:t>neighbourhood</a:t>
            </a:r>
            <a:r>
              <a:rPr lang="nb-NO" sz="2000" dirty="0"/>
              <a:t> in Trondheim</a:t>
            </a:r>
          </a:p>
          <a:p>
            <a:r>
              <a:rPr lang="nb-NO" sz="2000" dirty="0" err="1"/>
              <a:t>Annual</a:t>
            </a:r>
            <a:r>
              <a:rPr lang="nb-NO" sz="2000" dirty="0"/>
              <a:t> </a:t>
            </a:r>
            <a:r>
              <a:rPr lang="nb-NO" sz="2000" dirty="0" err="1"/>
              <a:t>heating</a:t>
            </a:r>
            <a:r>
              <a:rPr lang="nb-NO" sz="2000" dirty="0"/>
              <a:t> </a:t>
            </a:r>
            <a:r>
              <a:rPr lang="nb-NO" sz="2000" dirty="0" err="1"/>
              <a:t>demand</a:t>
            </a:r>
            <a:r>
              <a:rPr lang="nb-NO" sz="2000" dirty="0"/>
              <a:t>:</a:t>
            </a:r>
          </a:p>
          <a:p>
            <a:pPr lvl="1"/>
            <a:r>
              <a:rPr lang="nb-NO" sz="1600" dirty="0"/>
              <a:t>12.1 GWh</a:t>
            </a:r>
          </a:p>
          <a:p>
            <a:r>
              <a:rPr lang="nb-NO" sz="2000" dirty="0"/>
              <a:t>Waste heat from </a:t>
            </a:r>
            <a:r>
              <a:rPr lang="nb-NO" sz="2000" dirty="0" err="1"/>
              <a:t>ice</a:t>
            </a:r>
            <a:r>
              <a:rPr lang="nb-NO" sz="2000" dirty="0"/>
              <a:t> skating </a:t>
            </a:r>
            <a:r>
              <a:rPr lang="nb-NO" sz="2000" dirty="0" err="1"/>
              <a:t>rink</a:t>
            </a:r>
            <a:r>
              <a:rPr lang="nb-NO" sz="2000" dirty="0"/>
              <a:t>:</a:t>
            </a:r>
          </a:p>
          <a:p>
            <a:pPr lvl="1"/>
            <a:r>
              <a:rPr lang="nb-NO" sz="1600" dirty="0"/>
              <a:t>3 GWh</a:t>
            </a:r>
          </a:p>
          <a:p>
            <a:pPr lvl="1"/>
            <a:r>
              <a:rPr lang="nb-NO" sz="1600" dirty="0"/>
              <a:t>30 °C or 35 °C</a:t>
            </a:r>
          </a:p>
          <a:p>
            <a:r>
              <a:rPr lang="nb-NO" sz="2000" dirty="0" err="1"/>
              <a:t>Low</a:t>
            </a:r>
            <a:r>
              <a:rPr lang="nb-NO" sz="2000" dirty="0"/>
              <a:t> </a:t>
            </a:r>
            <a:r>
              <a:rPr lang="nb-NO" sz="2000" dirty="0" err="1"/>
              <a:t>temperature</a:t>
            </a:r>
            <a:r>
              <a:rPr lang="nb-NO" sz="2000" dirty="0"/>
              <a:t> (LT) vs. medium </a:t>
            </a:r>
            <a:r>
              <a:rPr lang="nb-NO" sz="2000" dirty="0" err="1"/>
              <a:t>temperature</a:t>
            </a:r>
            <a:r>
              <a:rPr lang="nb-NO" sz="2000" dirty="0"/>
              <a:t> (MT) </a:t>
            </a:r>
            <a:r>
              <a:rPr lang="nb-NO" sz="2000" dirty="0" err="1"/>
              <a:t>heating</a:t>
            </a:r>
            <a:r>
              <a:rPr lang="nb-NO" sz="2000" dirty="0"/>
              <a:t> </a:t>
            </a:r>
            <a:r>
              <a:rPr lang="nb-NO" sz="2000" dirty="0" err="1"/>
              <a:t>network</a:t>
            </a:r>
            <a:endParaRPr lang="nb-NO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585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B0A00A7-EAE1-0B0A-8B63-6A563840C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099" y="1054334"/>
            <a:ext cx="8304677" cy="58036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011512-49E1-FDE1-44BB-AD99C6E39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63332"/>
            <a:ext cx="9407973" cy="742162"/>
          </a:xfrm>
        </p:spPr>
        <p:txBody>
          <a:bodyPr/>
          <a:lstStyle/>
          <a:p>
            <a:r>
              <a:rPr lang="nb-NO" dirty="0"/>
              <a:t>District </a:t>
            </a:r>
            <a:r>
              <a:rPr lang="nb-NO" dirty="0" err="1"/>
              <a:t>heating</a:t>
            </a:r>
            <a:r>
              <a:rPr lang="nb-NO" dirty="0"/>
              <a:t> – Leangen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41A2956-787F-BE99-C05E-5C5F95BF5F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-985871" y="6418847"/>
            <a:ext cx="3488120" cy="193899"/>
          </a:xfrm>
        </p:spPr>
        <p:txBody>
          <a:bodyPr/>
          <a:lstStyle/>
          <a:p>
            <a:r>
              <a:rPr lang="en-US" dirty="0"/>
              <a:t>Technology for a better society</a:t>
            </a:r>
            <a:endParaRPr lang="nb-NO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AEB2C2-418D-5E25-898E-509720BB10AA}"/>
              </a:ext>
            </a:extLst>
          </p:cNvPr>
          <p:cNvSpPr txBox="1"/>
          <p:nvPr/>
        </p:nvSpPr>
        <p:spPr>
          <a:xfrm>
            <a:off x="7665484" y="6331130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[6]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xmlns="" id="{A587312C-AD0C-F645-B48D-C3013F63D5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9187" y="1869632"/>
            <a:ext cx="3643912" cy="3910012"/>
          </a:xfrm>
        </p:spPr>
        <p:txBody>
          <a:bodyPr>
            <a:normAutofit/>
          </a:bodyPr>
          <a:lstStyle/>
          <a:p>
            <a:r>
              <a:rPr lang="nb-NO" sz="2000" dirty="0" err="1"/>
              <a:t>Low</a:t>
            </a:r>
            <a:r>
              <a:rPr lang="nb-NO" sz="2000" dirty="0"/>
              <a:t> </a:t>
            </a:r>
            <a:r>
              <a:rPr lang="nb-NO" sz="2000" dirty="0" err="1"/>
              <a:t>temperature</a:t>
            </a:r>
            <a:r>
              <a:rPr lang="nb-NO" sz="2000" dirty="0"/>
              <a:t> (LT) case:</a:t>
            </a:r>
          </a:p>
          <a:p>
            <a:pPr lvl="1"/>
            <a:r>
              <a:rPr lang="nb-NO" sz="1600" dirty="0"/>
              <a:t>30 °C </a:t>
            </a:r>
            <a:r>
              <a:rPr lang="nb-NO" sz="1600" dirty="0" err="1"/>
              <a:t>waste</a:t>
            </a:r>
            <a:r>
              <a:rPr lang="nb-NO" sz="1600" dirty="0"/>
              <a:t> heat: 25% </a:t>
            </a:r>
            <a:r>
              <a:rPr lang="nb-NO" sz="1600" dirty="0" err="1"/>
              <a:t>utilised</a:t>
            </a:r>
            <a:endParaRPr lang="nb-NO" sz="1600" dirty="0"/>
          </a:p>
          <a:p>
            <a:pPr lvl="1"/>
            <a:r>
              <a:rPr lang="nb-NO" sz="1600" dirty="0"/>
              <a:t>35 °C </a:t>
            </a:r>
            <a:r>
              <a:rPr lang="nb-NO" sz="1600" dirty="0" err="1"/>
              <a:t>waste</a:t>
            </a:r>
            <a:r>
              <a:rPr lang="nb-NO" sz="1600" dirty="0"/>
              <a:t> heat: 79% </a:t>
            </a:r>
            <a:r>
              <a:rPr lang="nb-NO" sz="1600" dirty="0" err="1"/>
              <a:t>utilised</a:t>
            </a:r>
            <a:endParaRPr lang="nb-NO" sz="1100" dirty="0"/>
          </a:p>
          <a:p>
            <a:endParaRPr lang="en-GB" sz="2000" dirty="0"/>
          </a:p>
          <a:p>
            <a:r>
              <a:rPr lang="en-GB" sz="2000" dirty="0"/>
              <a:t>Medium temperature (MT) case:</a:t>
            </a:r>
          </a:p>
          <a:p>
            <a:pPr lvl="1"/>
            <a:r>
              <a:rPr lang="en-GB" sz="1600" dirty="0"/>
              <a:t>30 °C waste heat: 90% utilised</a:t>
            </a:r>
          </a:p>
          <a:p>
            <a:pPr lvl="1"/>
            <a:r>
              <a:rPr lang="en-GB" sz="1600" dirty="0"/>
              <a:t>35 °C waste heat: 92% utilised</a:t>
            </a:r>
          </a:p>
          <a:p>
            <a:pPr lvl="1"/>
            <a:r>
              <a:rPr lang="en-GB" sz="1600" dirty="0"/>
              <a:t>Higher waste heat temperature reduced the electricity use for the heat pump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2863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12ED8E11-A6EF-C213-FC8F-1630F784C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References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7092375-0F9E-0E64-79FD-C38EC60D45F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xmlns="" id="{A2414AB2-10EA-9109-02A1-6EFB719C5809}"/>
              </a:ext>
            </a:extLst>
          </p:cNvPr>
          <p:cNvSpPr txBox="1">
            <a:spLocks/>
          </p:cNvSpPr>
          <p:nvPr/>
        </p:nvSpPr>
        <p:spPr>
          <a:xfrm>
            <a:off x="758189" y="1680188"/>
            <a:ext cx="10752429" cy="51778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715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 Light" panose="020F0302020204030204" pitchFamily="34" charset="0"/>
              <a:buChar char="‒"/>
              <a:defRPr sz="20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8572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1430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4287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1700" dirty="0"/>
              <a:t>[1] Jørn Stene, Basic </a:t>
            </a:r>
            <a:r>
              <a:rPr lang="nb-NO" sz="1700" dirty="0" err="1"/>
              <a:t>Thermodynamics</a:t>
            </a:r>
            <a:r>
              <a:rPr lang="nb-NO" sz="1700" dirty="0"/>
              <a:t> for </a:t>
            </a:r>
            <a:r>
              <a:rPr lang="nb-NO" sz="1700" dirty="0" err="1"/>
              <a:t>the</a:t>
            </a:r>
            <a:r>
              <a:rPr lang="nb-NO" sz="1700" dirty="0"/>
              <a:t> Heat Pump </a:t>
            </a:r>
            <a:r>
              <a:rPr lang="nb-NO" sz="1700" dirty="0" err="1"/>
              <a:t>Cycle</a:t>
            </a:r>
            <a:r>
              <a:rPr lang="nb-NO" sz="1700" dirty="0"/>
              <a:t>, Norwegian </a:t>
            </a:r>
            <a:r>
              <a:rPr lang="nb-NO" sz="1700" dirty="0" err="1"/>
              <a:t>University</a:t>
            </a:r>
            <a:r>
              <a:rPr lang="nb-NO" sz="1700" dirty="0"/>
              <a:t> </a:t>
            </a:r>
            <a:r>
              <a:rPr lang="nb-NO" sz="1700" dirty="0" err="1"/>
              <a:t>of</a:t>
            </a:r>
            <a:r>
              <a:rPr lang="nb-NO" sz="1700" dirty="0"/>
              <a:t> Science and Technology, 2021</a:t>
            </a:r>
          </a:p>
          <a:p>
            <a:pPr marL="0" indent="0">
              <a:buNone/>
            </a:pPr>
            <a:r>
              <a:rPr lang="nb-NO" sz="1700" dirty="0"/>
              <a:t>[2] Jørn Stene, </a:t>
            </a:r>
            <a:r>
              <a:rPr lang="en-GB" sz="1700" dirty="0"/>
              <a:t>Working Fluids (Refrigerants) for The Heat Pump Cycle, </a:t>
            </a:r>
            <a:r>
              <a:rPr lang="nb-NO" sz="1700" dirty="0"/>
              <a:t>Norwegian </a:t>
            </a:r>
            <a:r>
              <a:rPr lang="nb-NO" sz="1700" dirty="0" err="1"/>
              <a:t>University</a:t>
            </a:r>
            <a:r>
              <a:rPr lang="nb-NO" sz="1700" dirty="0"/>
              <a:t> </a:t>
            </a:r>
            <a:r>
              <a:rPr lang="nb-NO" sz="1700" dirty="0" err="1"/>
              <a:t>of</a:t>
            </a:r>
            <a:r>
              <a:rPr lang="nb-NO" sz="1700" dirty="0"/>
              <a:t> Science and Technology, 2021</a:t>
            </a:r>
          </a:p>
          <a:p>
            <a:pPr marL="0" indent="0">
              <a:buNone/>
            </a:pPr>
            <a:r>
              <a:rPr lang="nb-NO" sz="1700" dirty="0"/>
              <a:t>[3] </a:t>
            </a:r>
            <a:r>
              <a:rPr lang="en-GB" sz="1700" dirty="0"/>
              <a:t>M. Ahrens, S. Foslie, O. Moen, M. Bantle, and T. </a:t>
            </a:r>
            <a:r>
              <a:rPr lang="en-GB" sz="1700" dirty="0" err="1"/>
              <a:t>Eikevik</a:t>
            </a:r>
            <a:r>
              <a:rPr lang="en-GB" sz="1700" dirty="0"/>
              <a:t>, "Integrated high temperature heat pumps and thermal storage tanks for combined heating and cooling in the industry," Applied Thermal Engineering, vol. 189, 2021,  </a:t>
            </a:r>
            <a:r>
              <a:rPr lang="en-GB" sz="1700" dirty="0">
                <a:hlinkClick r:id="rId3"/>
              </a:rPr>
              <a:t>https://doi.org/10.1016/j.applthermaleng.2021.116731</a:t>
            </a:r>
            <a:r>
              <a:rPr lang="en-GB" sz="1700" dirty="0"/>
              <a:t> </a:t>
            </a:r>
          </a:p>
          <a:p>
            <a:pPr marL="0" indent="0">
              <a:buNone/>
            </a:pPr>
            <a:r>
              <a:rPr lang="en-GB" sz="1700" dirty="0"/>
              <a:t>[4] M. Ahrens et al., "Performance analysis of high temperature heat pumps and thermal energy storages for a dairy", 15</a:t>
            </a:r>
            <a:r>
              <a:rPr lang="en-GB" sz="1700" baseline="30000" dirty="0"/>
              <a:t>th</a:t>
            </a:r>
            <a:r>
              <a:rPr lang="en-GB" sz="1700" dirty="0"/>
              <a:t> IIR-Gustav </a:t>
            </a:r>
            <a:r>
              <a:rPr lang="en-GB" sz="1700" dirty="0" err="1"/>
              <a:t>Lorentzen</a:t>
            </a:r>
            <a:r>
              <a:rPr lang="en-GB" sz="1700" dirty="0"/>
              <a:t> conference on Natural Refrigerants, Trondheim, Norway, 2022, </a:t>
            </a:r>
            <a:r>
              <a:rPr lang="en-GB" sz="1700" dirty="0">
                <a:hlinkClick r:id="rId4"/>
              </a:rPr>
              <a:t>https://doi.org/10.18462/iir.gl2022.0107</a:t>
            </a:r>
            <a:r>
              <a:rPr lang="en-GB" sz="1700" dirty="0"/>
              <a:t> </a:t>
            </a:r>
          </a:p>
          <a:p>
            <a:pPr marL="0" indent="0">
              <a:buNone/>
            </a:pPr>
            <a:r>
              <a:rPr lang="en-GB" sz="1700" dirty="0"/>
              <a:t>[5] C. Schlemminger, M. Bantle, S. Jenssen, and M. </a:t>
            </a:r>
            <a:r>
              <a:rPr lang="en-GB" sz="1700" dirty="0" err="1"/>
              <a:t>Dallai</a:t>
            </a:r>
            <a:r>
              <a:rPr lang="en-GB" sz="1700" dirty="0"/>
              <a:t>, "Industrial high temperature heat pump for simultaneous production of ice-water and process-heat", 15</a:t>
            </a:r>
            <a:r>
              <a:rPr lang="en-GB" sz="1700" baseline="30000" dirty="0"/>
              <a:t>th</a:t>
            </a:r>
            <a:r>
              <a:rPr lang="en-GB" sz="1700" dirty="0"/>
              <a:t> IIR-Gustav </a:t>
            </a:r>
            <a:r>
              <a:rPr lang="en-GB" sz="1700" dirty="0" err="1"/>
              <a:t>Lorentzen</a:t>
            </a:r>
            <a:r>
              <a:rPr lang="en-GB" sz="1700" dirty="0"/>
              <a:t> Conference on Natural Refrigerants, Trondheim, Norway, 2022, </a:t>
            </a:r>
            <a:r>
              <a:rPr lang="en-GB" sz="1700" dirty="0">
                <a:hlinkClick r:id="rId5"/>
              </a:rPr>
              <a:t>https://doi.org/10.18462/iir.gl2022.0166</a:t>
            </a:r>
            <a:r>
              <a:rPr lang="en-GB" sz="1700" dirty="0"/>
              <a:t> </a:t>
            </a:r>
          </a:p>
          <a:p>
            <a:pPr marL="0" indent="0">
              <a:buNone/>
            </a:pPr>
            <a:r>
              <a:rPr lang="en-GB" sz="1700" dirty="0"/>
              <a:t>[6] H. Kauko, D. Rohde, and A. Hafner, "Local Heating Networks with Waste Heat Utilization: Low or Medium Temperature Supply?", Energies, 2020, </a:t>
            </a:r>
            <a:r>
              <a:rPr lang="en-GB" sz="1700" dirty="0">
                <a:hlinkClick r:id="rId6"/>
              </a:rPr>
              <a:t>https://doi.org/10.3390/en13040954</a:t>
            </a:r>
            <a:r>
              <a:rPr lang="en-GB" sz="1700" dirty="0"/>
              <a:t> 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xmlns="" id="{B8154AE6-A970-0DEC-5573-E1990FA989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58189" y="6081904"/>
            <a:ext cx="7041565" cy="772380"/>
          </a:xfrm>
        </p:spPr>
        <p:txBody>
          <a:bodyPr/>
          <a:lstStyle/>
          <a:p>
            <a:r>
              <a:rPr lang="nb-NO" dirty="0"/>
              <a:t>This </a:t>
            </a:r>
            <a:r>
              <a:rPr lang="nb-NO" dirty="0" err="1"/>
              <a:t>work</a:t>
            </a:r>
            <a:r>
              <a:rPr lang="nb-NO" dirty="0"/>
              <a:t> is </a:t>
            </a:r>
            <a:r>
              <a:rPr lang="nb-NO" dirty="0" err="1"/>
              <a:t>supported</a:t>
            </a:r>
            <a:r>
              <a:rPr lang="nb-NO" dirty="0"/>
              <a:t> by </a:t>
            </a:r>
            <a:r>
              <a:rPr lang="nb-NO" dirty="0" err="1"/>
              <a:t>the</a:t>
            </a:r>
            <a:r>
              <a:rPr lang="nb-NO" dirty="0"/>
              <a:t> EEA and Norway </a:t>
            </a:r>
            <a:r>
              <a:rPr lang="nb-NO" dirty="0" err="1"/>
              <a:t>Grants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459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>
            <a:extLst>
              <a:ext uri="{FF2B5EF4-FFF2-40B4-BE49-F238E27FC236}">
                <a16:creationId xmlns:a16="http://schemas.microsoft.com/office/drawing/2014/main" xmlns="" id="{5D86E710-25B8-2B4B-AE77-0353BCB01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Technology for a </a:t>
            </a:r>
            <a:r>
              <a:rPr lang="nb-NO" err="1"/>
              <a:t>better</a:t>
            </a:r>
            <a:r>
              <a:rPr lang="nb-NO"/>
              <a:t> </a:t>
            </a:r>
            <a:r>
              <a:rPr lang="nb-NO" err="1"/>
              <a:t>society</a:t>
            </a:r>
            <a:endParaRPr lang="nb-NO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303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12ED8E11-A6EF-C213-FC8F-1630F784C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What</a:t>
            </a:r>
            <a:r>
              <a:rPr lang="nb-NO"/>
              <a:t> is a heat pump?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C9EB49E6-F218-B959-CE40-297A4FAE84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58189" y="2125848"/>
            <a:ext cx="5791901" cy="3910012"/>
          </a:xfrm>
        </p:spPr>
        <p:txBody>
          <a:bodyPr/>
          <a:lstStyle/>
          <a:p>
            <a:r>
              <a:rPr lang="nb-NO" dirty="0" err="1"/>
              <a:t>Moves</a:t>
            </a:r>
            <a:r>
              <a:rPr lang="nb-NO" dirty="0"/>
              <a:t> heat from a region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lower</a:t>
            </a:r>
            <a:r>
              <a:rPr lang="nb-NO" dirty="0"/>
              <a:t> </a:t>
            </a:r>
            <a:r>
              <a:rPr lang="nb-NO" dirty="0" err="1"/>
              <a:t>temperature</a:t>
            </a:r>
            <a:r>
              <a:rPr lang="nb-NO" dirty="0"/>
              <a:t> to a region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higher</a:t>
            </a:r>
            <a:r>
              <a:rPr lang="nb-NO" dirty="0"/>
              <a:t> </a:t>
            </a:r>
            <a:r>
              <a:rPr lang="nb-NO" dirty="0" err="1"/>
              <a:t>temperature</a:t>
            </a:r>
            <a:endParaRPr lang="nb-NO" dirty="0"/>
          </a:p>
          <a:p>
            <a:r>
              <a:rPr lang="nb-NO" dirty="0" err="1"/>
              <a:t>Utilises</a:t>
            </a:r>
            <a:r>
              <a:rPr lang="nb-NO" dirty="0"/>
              <a:t> </a:t>
            </a:r>
            <a:r>
              <a:rPr lang="nb-NO" dirty="0" err="1"/>
              <a:t>waste</a:t>
            </a:r>
            <a:r>
              <a:rPr lang="nb-NO" dirty="0"/>
              <a:t> heat or heat from ambient</a:t>
            </a:r>
          </a:p>
          <a:p>
            <a:r>
              <a:rPr lang="nb-NO" dirty="0"/>
              <a:t>Used for </a:t>
            </a:r>
            <a:r>
              <a:rPr lang="nb-NO" dirty="0" err="1"/>
              <a:t>heating</a:t>
            </a:r>
            <a:r>
              <a:rPr lang="nb-NO" dirty="0"/>
              <a:t> and/or </a:t>
            </a:r>
            <a:r>
              <a:rPr lang="nb-NO" dirty="0" err="1"/>
              <a:t>cooling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buildings</a:t>
            </a:r>
            <a:r>
              <a:rPr lang="nb-NO" dirty="0"/>
              <a:t> or in </a:t>
            </a:r>
            <a:r>
              <a:rPr lang="nb-NO" dirty="0" err="1"/>
              <a:t>industry</a:t>
            </a:r>
            <a:endParaRPr lang="nb-NO" dirty="0"/>
          </a:p>
          <a:p>
            <a:r>
              <a:rPr lang="nb-NO" dirty="0" err="1"/>
              <a:t>Only</a:t>
            </a:r>
            <a:r>
              <a:rPr lang="nb-NO" dirty="0"/>
              <a:t> have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electricity</a:t>
            </a:r>
            <a:r>
              <a:rPr lang="nb-NO" dirty="0"/>
              <a:t> for </a:t>
            </a:r>
            <a:r>
              <a:rPr lang="nb-NO" dirty="0" err="1"/>
              <a:t>compressor</a:t>
            </a:r>
            <a:endParaRPr lang="nb-NO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0516E14-56E7-6121-C98D-17DD25DB6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974" y="833085"/>
            <a:ext cx="5314950" cy="54292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4E35F5F-E3DE-8BE3-7E40-98379318E58A}"/>
              </a:ext>
            </a:extLst>
          </p:cNvPr>
          <p:cNvSpPr txBox="1"/>
          <p:nvPr/>
        </p:nvSpPr>
        <p:spPr>
          <a:xfrm>
            <a:off x="7899357" y="4223095"/>
            <a:ext cx="191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/>
              <a:t>evaporator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00A2A01-EEBE-8C49-A4A3-F8B6CDB85DB9}"/>
              </a:ext>
            </a:extLst>
          </p:cNvPr>
          <p:cNvSpPr txBox="1"/>
          <p:nvPr/>
        </p:nvSpPr>
        <p:spPr>
          <a:xfrm>
            <a:off x="7905899" y="2553187"/>
            <a:ext cx="191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err="1"/>
              <a:t>condenser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D83542A-E14F-9CC9-A0D6-ACF72C527AAB}"/>
              </a:ext>
            </a:extLst>
          </p:cNvPr>
          <p:cNvSpPr txBox="1"/>
          <p:nvPr/>
        </p:nvSpPr>
        <p:spPr>
          <a:xfrm>
            <a:off x="9659333" y="2846498"/>
            <a:ext cx="191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err="1">
                <a:highlight>
                  <a:srgbClr val="FFFFFF"/>
                </a:highlight>
              </a:rPr>
              <a:t>compressor</a:t>
            </a:r>
            <a:endParaRPr lang="en-GB">
              <a:highlight>
                <a:srgbClr val="FFFFFF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B260BDD-3422-6E25-D043-5C3324C6B023}"/>
              </a:ext>
            </a:extLst>
          </p:cNvPr>
          <p:cNvSpPr txBox="1"/>
          <p:nvPr/>
        </p:nvSpPr>
        <p:spPr>
          <a:xfrm>
            <a:off x="7101800" y="3429000"/>
            <a:ext cx="1295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err="1">
                <a:highlight>
                  <a:srgbClr val="FFFFFF"/>
                </a:highlight>
              </a:rPr>
              <a:t>expansion</a:t>
            </a:r>
            <a:r>
              <a:rPr lang="nb-NO">
                <a:highlight>
                  <a:srgbClr val="FFFFFF"/>
                </a:highlight>
              </a:rPr>
              <a:t> </a:t>
            </a:r>
            <a:r>
              <a:rPr lang="nb-NO" err="1">
                <a:highlight>
                  <a:srgbClr val="FFFFFF"/>
                </a:highlight>
              </a:rPr>
              <a:t>valve</a:t>
            </a:r>
            <a:endParaRPr lang="en-GB">
              <a:highlight>
                <a:srgbClr val="FFFFFF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625A42C-ED48-16AD-E6A5-8B2775DD9FA7}"/>
              </a:ext>
            </a:extLst>
          </p:cNvPr>
          <p:cNvSpPr txBox="1"/>
          <p:nvPr/>
        </p:nvSpPr>
        <p:spPr>
          <a:xfrm>
            <a:off x="10798160" y="5655583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[1]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4351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A49B3FB0-7CF1-0E86-C0B0-3B0F3F0DB50B}"/>
                  </a:ext>
                </a:extLst>
              </p:cNvPr>
              <p:cNvSpPr txBox="1"/>
              <p:nvPr/>
            </p:nvSpPr>
            <p:spPr>
              <a:xfrm>
                <a:off x="1234015" y="1946252"/>
                <a:ext cx="3889948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heating</m:t>
                          </m:r>
                        </m:sub>
                      </m:sSub>
                      <m:r>
                        <a:rPr lang="nb-NO" sz="2800" b="0" i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49B3FB0-7CF1-0E86-C0B0-3B0F3F0DB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015" y="1946252"/>
                <a:ext cx="3889948" cy="9002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5B647EA8-03F3-03F2-4D92-7F347A5A6AFA}"/>
                  </a:ext>
                </a:extLst>
              </p:cNvPr>
              <p:cNvSpPr txBox="1"/>
              <p:nvPr/>
            </p:nvSpPr>
            <p:spPr>
              <a:xfrm>
                <a:off x="1234015" y="2950785"/>
                <a:ext cx="3889948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cooling</m:t>
                          </m:r>
                        </m:sub>
                      </m:sSub>
                      <m:r>
                        <a:rPr lang="nb-NO" sz="2800" b="0" i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B647EA8-03F3-03F2-4D92-7F347A5A6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015" y="2950785"/>
                <a:ext cx="3889948" cy="9002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65ACD85C-EBF9-7ADF-C4DF-23E4A8EF7072}"/>
                  </a:ext>
                </a:extLst>
              </p:cNvPr>
              <p:cNvSpPr txBox="1"/>
              <p:nvPr/>
            </p:nvSpPr>
            <p:spPr>
              <a:xfrm>
                <a:off x="791141" y="4156698"/>
                <a:ext cx="4775695" cy="5638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heating</m:t>
                          </m:r>
                        </m:sub>
                      </m:sSub>
                      <m:r>
                        <a:rPr lang="nb-NO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cooling</m:t>
                          </m:r>
                        </m:sub>
                      </m:sSub>
                      <m:r>
                        <a:rPr lang="nb-NO" sz="28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ACD85C-EBF9-7ADF-C4DF-23E4A8EF7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141" y="4156698"/>
                <a:ext cx="4775695" cy="5638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7301EA6E-D982-D9BD-2601-CF7C2685F9FF}"/>
                  </a:ext>
                </a:extLst>
              </p:cNvPr>
              <p:cNvSpPr txBox="1"/>
              <p:nvPr/>
            </p:nvSpPr>
            <p:spPr>
              <a:xfrm>
                <a:off x="1234015" y="5026237"/>
                <a:ext cx="3889948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combined</m:t>
                          </m:r>
                        </m:sub>
                      </m:sSub>
                      <m:r>
                        <a:rPr lang="nb-NO" sz="2800" b="0" i="0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nb-NO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nb-NO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nb-NO" sz="2800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301EA6E-D982-D9BD-2601-CF7C2685F9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015" y="5026237"/>
                <a:ext cx="3889948" cy="9002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DD4C90B1-23BD-8BFE-860B-A703B01120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94974" y="833085"/>
            <a:ext cx="5314950" cy="54292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59DE9F2-A906-9A54-09E3-627A6C3D2EDC}"/>
              </a:ext>
            </a:extLst>
          </p:cNvPr>
          <p:cNvSpPr txBox="1"/>
          <p:nvPr/>
        </p:nvSpPr>
        <p:spPr>
          <a:xfrm>
            <a:off x="7899357" y="4223095"/>
            <a:ext cx="191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/>
              <a:t>evaporator</a:t>
            </a:r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14A52A0-2324-51D3-DDE8-28F0653C1258}"/>
              </a:ext>
            </a:extLst>
          </p:cNvPr>
          <p:cNvSpPr txBox="1"/>
          <p:nvPr/>
        </p:nvSpPr>
        <p:spPr>
          <a:xfrm>
            <a:off x="7905899" y="2553187"/>
            <a:ext cx="191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err="1"/>
              <a:t>condenser</a:t>
            </a:r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08EF61B-259E-DF2B-A1C5-1F6DE8E52363}"/>
              </a:ext>
            </a:extLst>
          </p:cNvPr>
          <p:cNvSpPr txBox="1"/>
          <p:nvPr/>
        </p:nvSpPr>
        <p:spPr>
          <a:xfrm>
            <a:off x="9659333" y="2846498"/>
            <a:ext cx="191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err="1">
                <a:highlight>
                  <a:srgbClr val="FFFFFF"/>
                </a:highlight>
              </a:rPr>
              <a:t>compressor</a:t>
            </a:r>
            <a:endParaRPr lang="en-GB">
              <a:highlight>
                <a:srgbClr val="FFFFFF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D0AF60B-7C49-078E-1AE2-925AC2ECFBD4}"/>
              </a:ext>
            </a:extLst>
          </p:cNvPr>
          <p:cNvSpPr txBox="1"/>
          <p:nvPr/>
        </p:nvSpPr>
        <p:spPr>
          <a:xfrm>
            <a:off x="7101800" y="3429000"/>
            <a:ext cx="1295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err="1">
                <a:highlight>
                  <a:srgbClr val="FFFFFF"/>
                </a:highlight>
              </a:rPr>
              <a:t>expansion</a:t>
            </a:r>
            <a:r>
              <a:rPr lang="nb-NO">
                <a:highlight>
                  <a:srgbClr val="FFFFFF"/>
                </a:highlight>
              </a:rPr>
              <a:t> </a:t>
            </a:r>
            <a:r>
              <a:rPr lang="nb-NO" err="1">
                <a:highlight>
                  <a:srgbClr val="FFFFFF"/>
                </a:highlight>
              </a:rPr>
              <a:t>valve</a:t>
            </a:r>
            <a:endParaRPr lang="en-GB">
              <a:highlight>
                <a:srgbClr val="FFFFFF"/>
              </a:highligh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4B598A2-C8E2-54EA-EABF-81F47BC2D05F}"/>
              </a:ext>
            </a:extLst>
          </p:cNvPr>
          <p:cNvSpPr txBox="1"/>
          <p:nvPr/>
        </p:nvSpPr>
        <p:spPr>
          <a:xfrm>
            <a:off x="10798160" y="5655583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[1]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12ED8E11-A6EF-C213-FC8F-1630F784C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5" y="379964"/>
            <a:ext cx="3889948" cy="1051168"/>
          </a:xfrm>
        </p:spPr>
        <p:txBody>
          <a:bodyPr/>
          <a:lstStyle/>
          <a:p>
            <a:r>
              <a:rPr lang="nb-NO" dirty="0" err="1"/>
              <a:t>Coefficient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Performance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073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B3B03B-12C9-4D4B-8A1F-E8086CFAB791}"/>
              </a:ext>
            </a:extLst>
          </p:cNvPr>
          <p:cNvSpPr>
            <a:spLocks/>
          </p:cNvSpPr>
          <p:nvPr/>
        </p:nvSpPr>
        <p:spPr>
          <a:xfrm>
            <a:off x="457200" y="5057775"/>
            <a:ext cx="11277600" cy="1292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31773011-9FE8-BFE2-40FD-60969F3F3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379964"/>
            <a:ext cx="9407973" cy="1051168"/>
          </a:xfrm>
        </p:spPr>
        <p:txBody>
          <a:bodyPr/>
          <a:lstStyle/>
          <a:p>
            <a:r>
              <a:rPr lang="nb-NO" dirty="0"/>
              <a:t>Heat </a:t>
            </a:r>
            <a:r>
              <a:rPr lang="nb-NO" dirty="0" err="1"/>
              <a:t>sources</a:t>
            </a:r>
            <a:endParaRPr lang="en-GB" dirty="0"/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xmlns="" id="{65294A80-F510-8B7E-F81C-C45D53347EE8}"/>
              </a:ext>
            </a:extLst>
          </p:cNvPr>
          <p:cNvSpPr txBox="1">
            <a:spLocks/>
          </p:cNvSpPr>
          <p:nvPr/>
        </p:nvSpPr>
        <p:spPr>
          <a:xfrm>
            <a:off x="676544" y="1935167"/>
            <a:ext cx="5432701" cy="4528927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715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 Light" panose="020F0302020204030204" pitchFamily="34" charset="0"/>
              <a:buChar char="‒"/>
              <a:defRPr sz="20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8572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1430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4287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Ambient air</a:t>
            </a:r>
          </a:p>
          <a:p>
            <a:r>
              <a:rPr lang="nb-NO" dirty="0" err="1"/>
              <a:t>Seawater</a:t>
            </a:r>
            <a:endParaRPr lang="nb-NO" dirty="0"/>
          </a:p>
          <a:p>
            <a:r>
              <a:rPr lang="nb-NO" dirty="0" err="1"/>
              <a:t>Ground</a:t>
            </a:r>
            <a:endParaRPr lang="nb-NO" dirty="0"/>
          </a:p>
          <a:p>
            <a:pPr lvl="1"/>
            <a:r>
              <a:rPr lang="nb-NO" dirty="0"/>
              <a:t>Bedrock (</a:t>
            </a:r>
            <a:r>
              <a:rPr lang="nb-NO" dirty="0" err="1"/>
              <a:t>boreholes</a:t>
            </a:r>
            <a:r>
              <a:rPr lang="nb-NO" dirty="0"/>
              <a:t>)</a:t>
            </a:r>
          </a:p>
          <a:p>
            <a:pPr lvl="1"/>
            <a:r>
              <a:rPr lang="nb-NO" dirty="0" err="1"/>
              <a:t>Soil</a:t>
            </a:r>
            <a:endParaRPr lang="nb-NO" dirty="0"/>
          </a:p>
          <a:p>
            <a:pPr lvl="1"/>
            <a:r>
              <a:rPr lang="nb-NO" dirty="0" err="1"/>
              <a:t>Groundwater</a:t>
            </a:r>
            <a:endParaRPr lang="nb-NO" dirty="0"/>
          </a:p>
          <a:p>
            <a:r>
              <a:rPr lang="nb-NO" dirty="0" err="1"/>
              <a:t>Sewage</a:t>
            </a:r>
            <a:r>
              <a:rPr lang="nb-NO" dirty="0"/>
              <a:t> (</a:t>
            </a:r>
            <a:r>
              <a:rPr lang="nb-NO" dirty="0" err="1"/>
              <a:t>black</a:t>
            </a:r>
            <a:r>
              <a:rPr lang="nb-NO" dirty="0"/>
              <a:t> water)</a:t>
            </a:r>
          </a:p>
          <a:p>
            <a:r>
              <a:rPr lang="nb-NO" dirty="0"/>
              <a:t>Grey water</a:t>
            </a:r>
          </a:p>
          <a:p>
            <a:r>
              <a:rPr lang="nb-NO" dirty="0" err="1"/>
              <a:t>Exhaust</a:t>
            </a:r>
            <a:r>
              <a:rPr lang="nb-NO" dirty="0"/>
              <a:t> air from </a:t>
            </a:r>
            <a:r>
              <a:rPr lang="nb-NO" dirty="0" err="1"/>
              <a:t>ventilation</a:t>
            </a:r>
            <a:endParaRPr lang="nb-NO" dirty="0"/>
          </a:p>
          <a:p>
            <a:r>
              <a:rPr lang="nb-NO" dirty="0"/>
              <a:t>Industry </a:t>
            </a:r>
            <a:r>
              <a:rPr lang="nb-NO" dirty="0" err="1"/>
              <a:t>waste</a:t>
            </a:r>
            <a:r>
              <a:rPr lang="nb-NO" dirty="0"/>
              <a:t> heat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7" name="Picture 6" descr="Aerial of tropical beach">
            <a:extLst>
              <a:ext uri="{FF2B5EF4-FFF2-40B4-BE49-F238E27FC236}">
                <a16:creationId xmlns:a16="http://schemas.microsoft.com/office/drawing/2014/main" xmlns="" id="{7171A937-F199-4836-AB7F-11AC620A56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47968" y="0"/>
            <a:ext cx="5140287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24225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B3B03B-12C9-4D4B-8A1F-E8086CFAB791}"/>
              </a:ext>
            </a:extLst>
          </p:cNvPr>
          <p:cNvSpPr>
            <a:spLocks/>
          </p:cNvSpPr>
          <p:nvPr/>
        </p:nvSpPr>
        <p:spPr>
          <a:xfrm>
            <a:off x="457200" y="5057775"/>
            <a:ext cx="11277600" cy="1292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31773011-9FE8-BFE2-40FD-60969F3F3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379964"/>
            <a:ext cx="9407973" cy="1051168"/>
          </a:xfrm>
        </p:spPr>
        <p:txBody>
          <a:bodyPr/>
          <a:lstStyle/>
          <a:p>
            <a:r>
              <a:rPr lang="nb-NO" dirty="0" err="1"/>
              <a:t>Working</a:t>
            </a:r>
            <a:r>
              <a:rPr lang="nb-NO" dirty="0"/>
              <a:t> fluids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xmlns="" id="{BDBC5BA6-89B3-6643-DA04-A53C2E3121B1}"/>
              </a:ext>
            </a:extLst>
          </p:cNvPr>
          <p:cNvSpPr txBox="1">
            <a:spLocks/>
          </p:cNvSpPr>
          <p:nvPr/>
        </p:nvSpPr>
        <p:spPr>
          <a:xfrm>
            <a:off x="676544" y="2259018"/>
            <a:ext cx="5432701" cy="3910012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715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 Light" panose="020F0302020204030204" pitchFamily="34" charset="0"/>
              <a:buChar char="‒"/>
              <a:defRPr sz="20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8572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1430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4287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CFCs, </a:t>
            </a:r>
            <a:r>
              <a:rPr lang="nb-NO" dirty="0" err="1"/>
              <a:t>HCFCs</a:t>
            </a:r>
            <a:r>
              <a:rPr lang="nb-NO" dirty="0"/>
              <a:t> (</a:t>
            </a:r>
            <a:r>
              <a:rPr lang="nb-NO" dirty="0" err="1"/>
              <a:t>previously</a:t>
            </a:r>
            <a:r>
              <a:rPr lang="nb-NO" dirty="0"/>
              <a:t>)</a:t>
            </a:r>
          </a:p>
          <a:p>
            <a:r>
              <a:rPr lang="nb-NO" dirty="0" err="1"/>
              <a:t>HFCs</a:t>
            </a:r>
            <a:r>
              <a:rPr lang="nb-NO" dirty="0"/>
              <a:t> (</a:t>
            </a:r>
            <a:r>
              <a:rPr lang="nb-NO" dirty="0" err="1"/>
              <a:t>currently</a:t>
            </a:r>
            <a:r>
              <a:rPr lang="nb-NO" dirty="0"/>
              <a:t> </a:t>
            </a:r>
            <a:r>
              <a:rPr lang="nb-NO" dirty="0" err="1"/>
              <a:t>phased</a:t>
            </a:r>
            <a:r>
              <a:rPr lang="nb-NO" dirty="0"/>
              <a:t> </a:t>
            </a:r>
            <a:r>
              <a:rPr lang="nb-NO" dirty="0" err="1"/>
              <a:t>out</a:t>
            </a:r>
            <a:r>
              <a:rPr lang="nb-NO" dirty="0"/>
              <a:t>)</a:t>
            </a:r>
          </a:p>
          <a:p>
            <a:r>
              <a:rPr lang="nb-NO" dirty="0" err="1"/>
              <a:t>HFOs</a:t>
            </a:r>
            <a:endParaRPr lang="nb-NO" dirty="0"/>
          </a:p>
          <a:p>
            <a:r>
              <a:rPr lang="nb-NO" dirty="0"/>
              <a:t>Natural </a:t>
            </a:r>
            <a:r>
              <a:rPr lang="nb-NO" dirty="0" err="1"/>
              <a:t>working</a:t>
            </a:r>
            <a:r>
              <a:rPr lang="nb-NO" dirty="0"/>
              <a:t> fluids:</a:t>
            </a:r>
          </a:p>
          <a:p>
            <a:pPr lvl="1"/>
            <a:r>
              <a:rPr lang="nb-NO" dirty="0" err="1"/>
              <a:t>Hydrocarbons</a:t>
            </a:r>
            <a:r>
              <a:rPr lang="nb-NO" dirty="0"/>
              <a:t>: </a:t>
            </a:r>
            <a:r>
              <a:rPr lang="nb-NO" dirty="0" err="1"/>
              <a:t>propane</a:t>
            </a:r>
            <a:r>
              <a:rPr lang="nb-NO" dirty="0"/>
              <a:t>, </a:t>
            </a:r>
            <a:r>
              <a:rPr lang="nb-NO" dirty="0" err="1"/>
              <a:t>butane</a:t>
            </a:r>
            <a:endParaRPr lang="nb-NO" dirty="0"/>
          </a:p>
          <a:p>
            <a:pPr lvl="1"/>
            <a:r>
              <a:rPr lang="nb-NO" dirty="0" err="1"/>
              <a:t>Ammonia</a:t>
            </a:r>
            <a:endParaRPr lang="nb-NO" dirty="0"/>
          </a:p>
          <a:p>
            <a:pPr lvl="1"/>
            <a:r>
              <a:rPr lang="nb-NO" dirty="0"/>
              <a:t>CO</a:t>
            </a:r>
            <a:r>
              <a:rPr lang="nb-NO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nb-NO" dirty="0"/>
          </a:p>
          <a:p>
            <a:pPr lvl="1"/>
            <a:r>
              <a:rPr lang="nb-NO" dirty="0"/>
              <a:t>Water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FCD34E4-66C4-EB3E-DD2F-9A091B3E47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775" y="410766"/>
            <a:ext cx="2800350" cy="1257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653D982-0FAE-E141-9CE4-3932CE6A43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1700" y="962832"/>
            <a:ext cx="2800350" cy="1362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E666978-190E-36FF-128D-3F5D8DF652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4087" y="2703716"/>
            <a:ext cx="2695575" cy="16478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0CDFA55-A0A2-3C68-52F6-461048CCF5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7105" y="2259018"/>
            <a:ext cx="2028825" cy="1257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B223B31-13EA-B283-F0A1-A9E930F0E5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8775" y="3947421"/>
            <a:ext cx="2419350" cy="15144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50BA3CCF-08A9-EEDA-4D58-55407F0357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5150" y="5218125"/>
            <a:ext cx="2514600" cy="14668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97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7B3B03B-12C9-4D4B-8A1F-E8086CFAB791}"/>
              </a:ext>
            </a:extLst>
          </p:cNvPr>
          <p:cNvSpPr>
            <a:spLocks/>
          </p:cNvSpPr>
          <p:nvPr/>
        </p:nvSpPr>
        <p:spPr>
          <a:xfrm>
            <a:off x="457200" y="5057775"/>
            <a:ext cx="11277600" cy="1292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31773011-9FE8-BFE2-40FD-60969F3F3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644" y="379964"/>
            <a:ext cx="9407973" cy="1051168"/>
          </a:xfrm>
        </p:spPr>
        <p:txBody>
          <a:bodyPr/>
          <a:lstStyle/>
          <a:p>
            <a:r>
              <a:rPr lang="nb-NO" dirty="0"/>
              <a:t>Natural </a:t>
            </a:r>
            <a:r>
              <a:rPr lang="nb-NO" dirty="0" err="1"/>
              <a:t>working</a:t>
            </a:r>
            <a:r>
              <a:rPr lang="nb-NO" dirty="0"/>
              <a:t> fluids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xmlns="" id="{BDBC5BA6-89B3-6643-DA04-A53C2E3121B1}"/>
              </a:ext>
            </a:extLst>
          </p:cNvPr>
          <p:cNvSpPr txBox="1">
            <a:spLocks/>
          </p:cNvSpPr>
          <p:nvPr/>
        </p:nvSpPr>
        <p:spPr>
          <a:xfrm>
            <a:off x="676544" y="1938178"/>
            <a:ext cx="5432701" cy="3910012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715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 Light" panose="020F0302020204030204" pitchFamily="34" charset="0"/>
              <a:buChar char="‒"/>
              <a:defRPr sz="20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8572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1430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4287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 err="1"/>
              <a:t>Hydrocarbons</a:t>
            </a:r>
            <a:r>
              <a:rPr lang="nb-NO" dirty="0"/>
              <a:t>: </a:t>
            </a:r>
            <a:r>
              <a:rPr lang="nb-NO" dirty="0" err="1"/>
              <a:t>propane</a:t>
            </a:r>
            <a:r>
              <a:rPr lang="nb-NO" dirty="0"/>
              <a:t>, </a:t>
            </a:r>
            <a:r>
              <a:rPr lang="nb-NO" dirty="0" err="1"/>
              <a:t>butane</a:t>
            </a:r>
            <a:endParaRPr lang="nb-NO" dirty="0"/>
          </a:p>
          <a:p>
            <a:pPr lvl="1"/>
            <a:r>
              <a:rPr lang="nb-NO" dirty="0" err="1"/>
              <a:t>Highly</a:t>
            </a:r>
            <a:r>
              <a:rPr lang="nb-NO" dirty="0"/>
              <a:t> </a:t>
            </a:r>
            <a:r>
              <a:rPr lang="nb-NO" dirty="0" err="1"/>
              <a:t>flammable</a:t>
            </a:r>
            <a:r>
              <a:rPr lang="nb-NO" dirty="0"/>
              <a:t> (A3)</a:t>
            </a:r>
          </a:p>
          <a:p>
            <a:r>
              <a:rPr lang="nb-NO" dirty="0" err="1"/>
              <a:t>Ammonia</a:t>
            </a:r>
            <a:endParaRPr lang="nb-NO" dirty="0"/>
          </a:p>
          <a:p>
            <a:pPr lvl="1"/>
            <a:r>
              <a:rPr lang="nb-NO" dirty="0"/>
              <a:t>High </a:t>
            </a:r>
            <a:r>
              <a:rPr lang="nb-NO" dirty="0" err="1"/>
              <a:t>performance</a:t>
            </a:r>
            <a:endParaRPr lang="nb-NO" dirty="0"/>
          </a:p>
          <a:p>
            <a:pPr lvl="1"/>
            <a:r>
              <a:rPr lang="nb-NO" dirty="0"/>
              <a:t>High </a:t>
            </a:r>
            <a:r>
              <a:rPr lang="nb-NO" dirty="0" err="1"/>
              <a:t>toxicity</a:t>
            </a:r>
            <a:r>
              <a:rPr lang="nb-NO" dirty="0"/>
              <a:t> (B2L)</a:t>
            </a:r>
          </a:p>
          <a:p>
            <a:pPr lvl="1"/>
            <a:r>
              <a:rPr lang="nb-NO" dirty="0" err="1"/>
              <a:t>Corrosive</a:t>
            </a:r>
            <a:endParaRPr lang="nb-NO" dirty="0"/>
          </a:p>
          <a:p>
            <a:r>
              <a:rPr lang="nb-NO" dirty="0"/>
              <a:t>CO</a:t>
            </a:r>
            <a:r>
              <a:rPr lang="nb-NO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b-NO" dirty="0"/>
              <a:t> (A1)</a:t>
            </a:r>
          </a:p>
          <a:p>
            <a:pPr lvl="1"/>
            <a:r>
              <a:rPr lang="nb-NO" dirty="0" err="1"/>
              <a:t>Low</a:t>
            </a:r>
            <a:r>
              <a:rPr lang="nb-NO" dirty="0"/>
              <a:t> </a:t>
            </a:r>
            <a:r>
              <a:rPr lang="nb-NO" dirty="0" err="1"/>
              <a:t>critical</a:t>
            </a:r>
            <a:r>
              <a:rPr lang="nb-NO" dirty="0"/>
              <a:t> </a:t>
            </a:r>
            <a:r>
              <a:rPr lang="nb-NO" dirty="0" err="1"/>
              <a:t>temperature</a:t>
            </a:r>
            <a:r>
              <a:rPr lang="nb-NO" dirty="0"/>
              <a:t> </a:t>
            </a:r>
            <a:r>
              <a:rPr lang="nb-NO" dirty="0">
                <a:sym typeface="Wingdings" panose="05000000000000000000" pitchFamily="2" charset="2"/>
              </a:rPr>
              <a:t> transcritical </a:t>
            </a:r>
            <a:r>
              <a:rPr lang="nb-NO" dirty="0" err="1">
                <a:sym typeface="Wingdings" panose="05000000000000000000" pitchFamily="2" charset="2"/>
              </a:rPr>
              <a:t>cycle</a:t>
            </a:r>
            <a:endParaRPr lang="nb-NO" dirty="0">
              <a:sym typeface="Wingdings" panose="05000000000000000000" pitchFamily="2" charset="2"/>
            </a:endParaRPr>
          </a:p>
          <a:p>
            <a:pPr lvl="1"/>
            <a:r>
              <a:rPr lang="nb-NO" dirty="0" err="1">
                <a:sym typeface="Wingdings" panose="05000000000000000000" pitchFamily="2" charset="2"/>
              </a:rPr>
              <a:t>Useful</a:t>
            </a:r>
            <a:r>
              <a:rPr lang="nb-NO" dirty="0">
                <a:sym typeface="Wingdings" panose="05000000000000000000" pitchFamily="2" charset="2"/>
              </a:rPr>
              <a:t> for </a:t>
            </a:r>
            <a:r>
              <a:rPr lang="nb-NO" dirty="0" err="1">
                <a:sym typeface="Wingdings" panose="05000000000000000000" pitchFamily="2" charset="2"/>
              </a:rPr>
              <a:t>heating</a:t>
            </a:r>
            <a:r>
              <a:rPr lang="nb-NO" dirty="0">
                <a:sym typeface="Wingdings" panose="05000000000000000000" pitchFamily="2" charset="2"/>
              </a:rPr>
              <a:t> tap water</a:t>
            </a:r>
            <a:endParaRPr lang="nb-NO" dirty="0"/>
          </a:p>
          <a:p>
            <a:r>
              <a:rPr lang="nb-NO" dirty="0"/>
              <a:t>Water (A1)</a:t>
            </a:r>
          </a:p>
          <a:p>
            <a:pPr lvl="1"/>
            <a:r>
              <a:rPr lang="nb-NO" dirty="0"/>
              <a:t>Used in </a:t>
            </a:r>
            <a:r>
              <a:rPr lang="nb-NO" dirty="0" err="1"/>
              <a:t>high-temperature</a:t>
            </a:r>
            <a:r>
              <a:rPr lang="nb-NO" dirty="0"/>
              <a:t> heat pumps</a:t>
            </a:r>
            <a:endParaRPr lang="en-GB" dirty="0"/>
          </a:p>
        </p:txBody>
      </p:sp>
      <p:pic>
        <p:nvPicPr>
          <p:cNvPr id="2" name="Picture 1" descr="A chart of different colors&#10;&#10;Description automatically generated">
            <a:extLst>
              <a:ext uri="{FF2B5EF4-FFF2-40B4-BE49-F238E27FC236}">
                <a16:creationId xmlns:a16="http://schemas.microsoft.com/office/drawing/2014/main" xmlns="" id="{C2526D08-601D-173A-1661-509C40538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705" y="2334002"/>
            <a:ext cx="6016295" cy="33398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F00B46B-6344-F4C0-42A7-256349DCC7A7}"/>
              </a:ext>
            </a:extLst>
          </p:cNvPr>
          <p:cNvSpPr txBox="1"/>
          <p:nvPr/>
        </p:nvSpPr>
        <p:spPr>
          <a:xfrm>
            <a:off x="10336521" y="5334453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[2]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6962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12ED8E11-A6EF-C213-FC8F-1630F784C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Thermal</a:t>
            </a:r>
            <a:r>
              <a:rPr lang="nb-NO"/>
              <a:t> </a:t>
            </a:r>
            <a:r>
              <a:rPr lang="nb-NO" err="1"/>
              <a:t>energy</a:t>
            </a:r>
            <a:r>
              <a:rPr lang="nb-NO"/>
              <a:t> </a:t>
            </a:r>
            <a:r>
              <a:rPr lang="nb-NO" err="1"/>
              <a:t>storage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C9EB49E6-F218-B959-CE40-297A4FAE84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76545" y="2020252"/>
            <a:ext cx="5419456" cy="4669305"/>
          </a:xfrm>
        </p:spPr>
        <p:txBody>
          <a:bodyPr>
            <a:normAutofit/>
          </a:bodyPr>
          <a:lstStyle/>
          <a:p>
            <a:r>
              <a:rPr lang="nb-NO" dirty="0" err="1"/>
              <a:t>Load</a:t>
            </a:r>
            <a:r>
              <a:rPr lang="nb-NO" dirty="0"/>
              <a:t> </a:t>
            </a:r>
            <a:r>
              <a:rPr lang="nb-NO" dirty="0" err="1"/>
              <a:t>shifting</a:t>
            </a:r>
            <a:r>
              <a:rPr lang="nb-NO" dirty="0"/>
              <a:t>:</a:t>
            </a:r>
          </a:p>
          <a:p>
            <a:pPr lvl="1"/>
            <a:r>
              <a:rPr lang="nb-NO" dirty="0" err="1"/>
              <a:t>Moving</a:t>
            </a:r>
            <a:r>
              <a:rPr lang="nb-NO" dirty="0"/>
              <a:t> </a:t>
            </a:r>
            <a:r>
              <a:rPr lang="nb-NO" dirty="0" err="1"/>
              <a:t>energy</a:t>
            </a:r>
            <a:r>
              <a:rPr lang="nb-NO" dirty="0"/>
              <a:t> </a:t>
            </a:r>
            <a:r>
              <a:rPr lang="nb-NO" dirty="0" err="1"/>
              <a:t>use</a:t>
            </a:r>
            <a:r>
              <a:rPr lang="nb-NO" dirty="0"/>
              <a:t> from </a:t>
            </a:r>
            <a:r>
              <a:rPr lang="nb-NO" dirty="0" err="1"/>
              <a:t>high</a:t>
            </a:r>
            <a:r>
              <a:rPr lang="nb-NO" dirty="0"/>
              <a:t> </a:t>
            </a:r>
            <a:r>
              <a:rPr lang="nb-NO" dirty="0" err="1"/>
              <a:t>demand</a:t>
            </a:r>
            <a:r>
              <a:rPr lang="nb-NO" dirty="0"/>
              <a:t> </a:t>
            </a:r>
            <a:r>
              <a:rPr lang="nb-NO" dirty="0" err="1"/>
              <a:t>periods</a:t>
            </a:r>
            <a:r>
              <a:rPr lang="nb-NO" dirty="0"/>
              <a:t> to </a:t>
            </a:r>
            <a:r>
              <a:rPr lang="nb-NO" dirty="0" err="1"/>
              <a:t>low</a:t>
            </a:r>
            <a:r>
              <a:rPr lang="nb-NO" dirty="0"/>
              <a:t> </a:t>
            </a:r>
            <a:r>
              <a:rPr lang="nb-NO" dirty="0" err="1"/>
              <a:t>demand</a:t>
            </a:r>
            <a:r>
              <a:rPr lang="nb-NO" dirty="0"/>
              <a:t> </a:t>
            </a:r>
            <a:r>
              <a:rPr lang="nb-NO" dirty="0" err="1"/>
              <a:t>periods</a:t>
            </a:r>
            <a:endParaRPr lang="nb-NO" dirty="0"/>
          </a:p>
          <a:p>
            <a:pPr lvl="1"/>
            <a:endParaRPr lang="nb-NO" dirty="0"/>
          </a:p>
          <a:p>
            <a:r>
              <a:rPr lang="nb-NO" dirty="0"/>
              <a:t>Sensible heat – </a:t>
            </a:r>
            <a:r>
              <a:rPr lang="nb-NO" dirty="0" err="1"/>
              <a:t>temperature</a:t>
            </a:r>
            <a:r>
              <a:rPr lang="nb-NO" dirty="0"/>
              <a:t> </a:t>
            </a:r>
            <a:r>
              <a:rPr lang="nb-NO" dirty="0" err="1"/>
              <a:t>change</a:t>
            </a:r>
            <a:r>
              <a:rPr lang="nb-NO" dirty="0"/>
              <a:t>:</a:t>
            </a:r>
          </a:p>
          <a:p>
            <a:pPr lvl="1"/>
            <a:r>
              <a:rPr lang="nb-NO" dirty="0"/>
              <a:t>Short-term: water tanks</a:t>
            </a:r>
          </a:p>
          <a:p>
            <a:pPr lvl="1"/>
            <a:r>
              <a:rPr lang="nb-NO" dirty="0"/>
              <a:t>Long-term: </a:t>
            </a:r>
            <a:r>
              <a:rPr lang="nb-NO" dirty="0" err="1"/>
              <a:t>boreholes</a:t>
            </a:r>
            <a:r>
              <a:rPr lang="nb-NO" dirty="0"/>
              <a:t> (</a:t>
            </a:r>
            <a:r>
              <a:rPr lang="nb-NO" dirty="0" err="1"/>
              <a:t>with</a:t>
            </a:r>
            <a:r>
              <a:rPr lang="nb-NO" dirty="0"/>
              <a:t> heat pump)</a:t>
            </a:r>
          </a:p>
          <a:p>
            <a:pPr lvl="1"/>
            <a:endParaRPr lang="nb-NO" dirty="0"/>
          </a:p>
          <a:p>
            <a:r>
              <a:rPr lang="nb-NO" dirty="0"/>
              <a:t>Latent heat – </a:t>
            </a:r>
            <a:r>
              <a:rPr lang="nb-NO" dirty="0" err="1"/>
              <a:t>phase</a:t>
            </a:r>
            <a:r>
              <a:rPr lang="nb-NO" dirty="0"/>
              <a:t> </a:t>
            </a:r>
            <a:r>
              <a:rPr lang="nb-NO" dirty="0" err="1"/>
              <a:t>change</a:t>
            </a:r>
            <a:r>
              <a:rPr lang="nb-NO" dirty="0"/>
              <a:t>:</a:t>
            </a:r>
          </a:p>
          <a:p>
            <a:pPr lvl="1"/>
            <a:r>
              <a:rPr lang="nb-NO" dirty="0" err="1"/>
              <a:t>Phase</a:t>
            </a:r>
            <a:r>
              <a:rPr lang="nb-NO" dirty="0"/>
              <a:t> </a:t>
            </a:r>
            <a:r>
              <a:rPr lang="nb-NO" dirty="0" err="1"/>
              <a:t>change</a:t>
            </a:r>
            <a:r>
              <a:rPr lang="nb-NO" dirty="0"/>
              <a:t> material (PCM):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ice, paraffins, salt hydrates</a:t>
            </a:r>
          </a:p>
          <a:p>
            <a:pPr lvl="1"/>
            <a:r>
              <a:rPr lang="en-GB" dirty="0"/>
              <a:t>High energy storage density</a:t>
            </a:r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7092375-0F9E-0E64-79FD-C38EC60D45F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Technology for a better society</a:t>
            </a:r>
            <a:endParaRPr lang="nb-NO"/>
          </a:p>
        </p:txBody>
      </p:sp>
      <p:pic>
        <p:nvPicPr>
          <p:cNvPr id="3" name="Picture 2" descr="A diagram of energy storage&#10;&#10;Description automatically generated">
            <a:extLst>
              <a:ext uri="{FF2B5EF4-FFF2-40B4-BE49-F238E27FC236}">
                <a16:creationId xmlns:a16="http://schemas.microsoft.com/office/drawing/2014/main" xmlns="" id="{00E85046-660E-D438-609B-33142DABE5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200" y="2020252"/>
            <a:ext cx="5695369" cy="37451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3437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heat pump&#10;&#10;Description automatically generated">
            <a:extLst>
              <a:ext uri="{FF2B5EF4-FFF2-40B4-BE49-F238E27FC236}">
                <a16:creationId xmlns:a16="http://schemas.microsoft.com/office/drawing/2014/main" xmlns="" id="{D7E5025F-52E2-964E-793A-DAED6DD64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7" y="2033200"/>
            <a:ext cx="11164186" cy="460086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xmlns="" id="{12ED8E11-A6EF-C213-FC8F-1630F784C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Dairy – Tine Bergen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E63FFE0-C04E-F56C-E694-D45AEC856001}"/>
              </a:ext>
            </a:extLst>
          </p:cNvPr>
          <p:cNvSpPr txBox="1"/>
          <p:nvPr/>
        </p:nvSpPr>
        <p:spPr>
          <a:xfrm>
            <a:off x="10702463" y="4879404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[3]</a:t>
            </a:r>
            <a:endParaRPr lang="en-GB" dirty="0"/>
          </a:p>
        </p:txBody>
      </p:sp>
      <p:pic>
        <p:nvPicPr>
          <p:cNvPr id="5" name="Bilde 65">
            <a:extLst>
              <a:ext uri="{FF2B5EF4-FFF2-40B4-BE49-F238E27FC236}">
                <a16:creationId xmlns:a16="http://schemas.microsoft.com/office/drawing/2014/main" xmlns="" id="{67640969-B619-20DB-9494-ABA8ABE9FA0C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97669" y="5958582"/>
            <a:ext cx="1910687" cy="71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Bilderesultat for tine">
            <a:extLst>
              <a:ext uri="{FF2B5EF4-FFF2-40B4-BE49-F238E27FC236}">
                <a16:creationId xmlns:a16="http://schemas.microsoft.com/office/drawing/2014/main" xmlns="" id="{A515A719-C7B9-CB91-5369-DB2392FD5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594" y="6042057"/>
            <a:ext cx="1620466" cy="69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2D897E6-5139-27EE-40A3-7178B298291B}"/>
              </a:ext>
            </a:extLst>
          </p:cNvPr>
          <p:cNvSpPr txBox="1"/>
          <p:nvPr/>
        </p:nvSpPr>
        <p:spPr>
          <a:xfrm>
            <a:off x="670505" y="4511334"/>
            <a:ext cx="825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200" dirty="0"/>
              <a:t>60 m</a:t>
            </a:r>
            <a:r>
              <a:rPr lang="nb-NO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DD0FCDE-0880-EF37-2DA2-FBDE746EA7DE}"/>
              </a:ext>
            </a:extLst>
          </p:cNvPr>
          <p:cNvSpPr txBox="1"/>
          <p:nvPr/>
        </p:nvSpPr>
        <p:spPr>
          <a:xfrm>
            <a:off x="3783367" y="4511335"/>
            <a:ext cx="825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200" dirty="0"/>
              <a:t>130 m</a:t>
            </a:r>
            <a:r>
              <a:rPr lang="nb-NO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61F7975-7C2F-7AAC-F109-574C95D79425}"/>
              </a:ext>
            </a:extLst>
          </p:cNvPr>
          <p:cNvSpPr txBox="1"/>
          <p:nvPr/>
        </p:nvSpPr>
        <p:spPr>
          <a:xfrm>
            <a:off x="6905107" y="4511334"/>
            <a:ext cx="825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200" dirty="0"/>
              <a:t>130 m</a:t>
            </a:r>
            <a:r>
              <a:rPr lang="nb-NO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4CE73E7-F8D9-AD72-85E1-EBB839B5B399}"/>
              </a:ext>
            </a:extLst>
          </p:cNvPr>
          <p:cNvSpPr txBox="1"/>
          <p:nvPr/>
        </p:nvSpPr>
        <p:spPr>
          <a:xfrm>
            <a:off x="10675860" y="4511334"/>
            <a:ext cx="825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200" dirty="0"/>
              <a:t>130 m</a:t>
            </a:r>
            <a:r>
              <a:rPr lang="nb-NO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GB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9712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12ED8E11-A6EF-C213-FC8F-1630F784C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Dairy – Tine Bergen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E63FFE0-C04E-F56C-E694-D45AEC856001}"/>
              </a:ext>
            </a:extLst>
          </p:cNvPr>
          <p:cNvSpPr txBox="1"/>
          <p:nvPr/>
        </p:nvSpPr>
        <p:spPr>
          <a:xfrm>
            <a:off x="11078038" y="6143629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[4]</a:t>
            </a:r>
            <a:endParaRPr lang="en-GB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xmlns="" id="{87B612CA-6FD9-0AD3-3982-1AE2C1D981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33" y="2316880"/>
            <a:ext cx="5911167" cy="3641701"/>
          </a:xfrm>
          <a:prstGeom prst="rect">
            <a:avLst/>
          </a:prstGeom>
        </p:spPr>
      </p:pic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xmlns="" id="{36329AF5-1930-5285-F907-153A6F6942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836" y="2316880"/>
            <a:ext cx="5569620" cy="3641701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DC817800-5901-57A7-E291-E8A4D1942CD4}"/>
              </a:ext>
            </a:extLst>
          </p:cNvPr>
          <p:cNvSpPr txBox="1">
            <a:spLocks/>
          </p:cNvSpPr>
          <p:nvPr/>
        </p:nvSpPr>
        <p:spPr>
          <a:xfrm>
            <a:off x="8411348" y="2086819"/>
            <a:ext cx="1180260" cy="4601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715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 Light" panose="020F0302020204030204" pitchFamily="34" charset="0"/>
              <a:buChar char="‒"/>
              <a:defRPr sz="20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8572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1430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4287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b-NO" dirty="0"/>
              <a:t>Summer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F6ADFD38-41CE-E28E-EA6D-3E8F99B24419}"/>
              </a:ext>
            </a:extLst>
          </p:cNvPr>
          <p:cNvSpPr txBox="1">
            <a:spLocks/>
          </p:cNvSpPr>
          <p:nvPr/>
        </p:nvSpPr>
        <p:spPr>
          <a:xfrm>
            <a:off x="2357782" y="2086820"/>
            <a:ext cx="1180260" cy="4601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715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 Light" panose="020F0302020204030204" pitchFamily="34" charset="0"/>
              <a:buChar char="‒"/>
              <a:defRPr sz="20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8572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1430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4287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b-NO" dirty="0"/>
              <a:t>Winter</a:t>
            </a:r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6ED6E346-6006-EB42-E375-278A573C216E}"/>
              </a:ext>
            </a:extLst>
          </p:cNvPr>
          <p:cNvSpPr txBox="1">
            <a:spLocks/>
          </p:cNvSpPr>
          <p:nvPr/>
        </p:nvSpPr>
        <p:spPr>
          <a:xfrm>
            <a:off x="4431750" y="6328295"/>
            <a:ext cx="3008141" cy="2994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715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 Light" panose="020F0302020204030204" pitchFamily="34" charset="0"/>
              <a:buChar char="‒"/>
              <a:defRPr sz="20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8572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14300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14287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b-NO" sz="1800" dirty="0"/>
              <a:t>Total </a:t>
            </a:r>
            <a:r>
              <a:rPr lang="nb-NO" sz="1800" dirty="0" err="1"/>
              <a:t>energy</a:t>
            </a:r>
            <a:r>
              <a:rPr lang="nb-NO" sz="1800" dirty="0"/>
              <a:t> </a:t>
            </a:r>
            <a:r>
              <a:rPr lang="nb-NO" sz="1800" dirty="0" err="1"/>
              <a:t>flows</a:t>
            </a:r>
            <a:r>
              <a:rPr lang="nb-NO" sz="1800" dirty="0"/>
              <a:t> in </a:t>
            </a:r>
            <a:r>
              <a:rPr lang="nb-NO" sz="1800" dirty="0" err="1"/>
              <a:t>MWh</a:t>
            </a:r>
            <a:endParaRPr lang="en-GB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59CED11-9622-0C5D-7659-A4E464CA9224}"/>
              </a:ext>
            </a:extLst>
          </p:cNvPr>
          <p:cNvSpPr txBox="1"/>
          <p:nvPr/>
        </p:nvSpPr>
        <p:spPr>
          <a:xfrm>
            <a:off x="65850" y="6143629"/>
            <a:ext cx="77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[3]</a:t>
            </a:r>
            <a:endParaRPr lang="en-GB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xmlns="" id="{7382F34D-A280-485C-2477-0DA3169CF2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99751" y="286091"/>
            <a:ext cx="3355758" cy="2215264"/>
          </a:xfrm>
        </p:spPr>
        <p:txBody>
          <a:bodyPr>
            <a:normAutofit/>
          </a:bodyPr>
          <a:lstStyle/>
          <a:p>
            <a:r>
              <a:rPr lang="nb-NO" sz="2000" dirty="0"/>
              <a:t>COPs</a:t>
            </a:r>
          </a:p>
          <a:p>
            <a:pPr lvl="1"/>
            <a:r>
              <a:rPr lang="nb-NO" sz="1600" dirty="0" err="1"/>
              <a:t>Ammonia</a:t>
            </a:r>
            <a:r>
              <a:rPr lang="nb-NO" sz="1600" dirty="0"/>
              <a:t> </a:t>
            </a:r>
            <a:r>
              <a:rPr lang="nb-NO" sz="1600" dirty="0" err="1"/>
              <a:t>chillers</a:t>
            </a:r>
            <a:r>
              <a:rPr lang="nb-NO" sz="1600" dirty="0"/>
              <a:t>: 4.2</a:t>
            </a:r>
          </a:p>
          <a:p>
            <a:pPr lvl="1"/>
            <a:r>
              <a:rPr lang="nb-NO" sz="1600" dirty="0" err="1"/>
              <a:t>Ammonia</a:t>
            </a:r>
            <a:r>
              <a:rPr lang="nb-NO" sz="1600" dirty="0"/>
              <a:t> heat pumps: 5.3-5.4</a:t>
            </a:r>
          </a:p>
          <a:p>
            <a:pPr lvl="1"/>
            <a:r>
              <a:rPr lang="nb-NO" sz="1600" dirty="0"/>
              <a:t>Hybrid heat pump: 5.7-5.9</a:t>
            </a:r>
          </a:p>
          <a:p>
            <a:pPr lvl="1"/>
            <a:r>
              <a:rPr lang="nb-NO" sz="1600" dirty="0" err="1"/>
              <a:t>Combined</a:t>
            </a:r>
            <a:r>
              <a:rPr lang="nb-NO" sz="1600" dirty="0"/>
              <a:t> COP: 4.1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7112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393503696840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39350369684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39350369684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891921049309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augustb\AppData\Local\Temp\Templafy\PowerPointVsto\Assets\6e171ade-65c3-415f-98cd-b09fa43da900.jp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39350369684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39350369684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805578864379346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805578864379346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805578864379346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39350369684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903935036968408"/>
</p:tagLst>
</file>

<file path=ppt/theme/theme1.xml><?xml version="1.0" encoding="utf-8"?>
<a:theme xmlns:a="http://schemas.openxmlformats.org/drawingml/2006/main" name="Uten bunnlinje">
  <a:themeElements>
    <a:clrScheme name="SINTEF Ny">
      <a:dk1>
        <a:sysClr val="windowText" lastClr="000000"/>
      </a:dk1>
      <a:lt1>
        <a:sysClr val="window" lastClr="FFFFFF"/>
      </a:lt1>
      <a:dk2>
        <a:srgbClr val="003C65"/>
      </a:dk2>
      <a:lt2>
        <a:srgbClr val="EBEBE6"/>
      </a:lt2>
      <a:accent1>
        <a:srgbClr val="14B978"/>
      </a:accent1>
      <a:accent2>
        <a:srgbClr val="CDFAE1"/>
      </a:accent2>
      <a:accent3>
        <a:srgbClr val="004628"/>
      </a:accent3>
      <a:accent4>
        <a:srgbClr val="C89B14"/>
      </a:accent4>
      <a:accent5>
        <a:srgbClr val="BE3C37"/>
      </a:accent5>
      <a:accent6>
        <a:srgbClr val="780050"/>
      </a:accent6>
      <a:hlink>
        <a:srgbClr val="0563C1"/>
      </a:hlink>
      <a:folHlink>
        <a:srgbClr val="954F72"/>
      </a:folHlink>
    </a:clrScheme>
    <a:fontScheme name="Custom 7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b="1" dirty="0" err="1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intef mal.potx" id="{4D5DFB5A-7851-4743-9FEE-6575BAE5260D}" vid="{82A59459-72E6-4469-9D3C-91119E22DD93}"/>
    </a:ext>
  </a:extLst>
</a:theme>
</file>

<file path=ppt/theme/theme2.xml><?xml version="1.0" encoding="utf-8"?>
<a:theme xmlns:a="http://schemas.openxmlformats.org/drawingml/2006/main" name="Uten bunnline (Blå)">
  <a:themeElements>
    <a:clrScheme name="SINTEF Ny">
      <a:dk1>
        <a:sysClr val="windowText" lastClr="000000"/>
      </a:dk1>
      <a:lt1>
        <a:sysClr val="window" lastClr="FFFFFF"/>
      </a:lt1>
      <a:dk2>
        <a:srgbClr val="003C65"/>
      </a:dk2>
      <a:lt2>
        <a:srgbClr val="EBEBE6"/>
      </a:lt2>
      <a:accent1>
        <a:srgbClr val="14B978"/>
      </a:accent1>
      <a:accent2>
        <a:srgbClr val="CDFAE1"/>
      </a:accent2>
      <a:accent3>
        <a:srgbClr val="004628"/>
      </a:accent3>
      <a:accent4>
        <a:srgbClr val="C89B14"/>
      </a:accent4>
      <a:accent5>
        <a:srgbClr val="BE3C37"/>
      </a:accent5>
      <a:accent6>
        <a:srgbClr val="780050"/>
      </a:accent6>
      <a:hlink>
        <a:srgbClr val="0563C1"/>
      </a:hlink>
      <a:folHlink>
        <a:srgbClr val="954F72"/>
      </a:folHlink>
    </a:clrScheme>
    <a:fontScheme name="Custom 7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b="1"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intef mal.potx" id="{4D5DFB5A-7851-4743-9FEE-6575BAE5260D}" vid="{82A59459-72E6-4469-9D3C-91119E22DD93}"/>
    </a:ext>
  </a:extLst>
</a:theme>
</file>

<file path=ppt/theme/theme3.xml><?xml version="1.0" encoding="utf-8"?>
<a:theme xmlns:a="http://schemas.openxmlformats.org/drawingml/2006/main" name="Kapitteldeler">
  <a:themeElements>
    <a:clrScheme name="SINTEF Ny">
      <a:dk1>
        <a:sysClr val="windowText" lastClr="000000"/>
      </a:dk1>
      <a:lt1>
        <a:sysClr val="window" lastClr="FFFFFF"/>
      </a:lt1>
      <a:dk2>
        <a:srgbClr val="003C65"/>
      </a:dk2>
      <a:lt2>
        <a:srgbClr val="EBEBE6"/>
      </a:lt2>
      <a:accent1>
        <a:srgbClr val="14B978"/>
      </a:accent1>
      <a:accent2>
        <a:srgbClr val="CDFAE1"/>
      </a:accent2>
      <a:accent3>
        <a:srgbClr val="004628"/>
      </a:accent3>
      <a:accent4>
        <a:srgbClr val="C89B14"/>
      </a:accent4>
      <a:accent5>
        <a:srgbClr val="BE3C37"/>
      </a:accent5>
      <a:accent6>
        <a:srgbClr val="780050"/>
      </a:accent6>
      <a:hlink>
        <a:srgbClr val="0563C1"/>
      </a:hlink>
      <a:folHlink>
        <a:srgbClr val="954F72"/>
      </a:folHlink>
    </a:clrScheme>
    <a:fontScheme name="Custom 7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b="1"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intef mal.potx" id="{4D5DFB5A-7851-4743-9FEE-6575BAE5260D}" vid="{CD4B1333-B23E-4CA5-A2CB-431C5232346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Generic document" ma:contentTypeID="0x01010031B82B69D2361148B4D8F7EC156802130800A5269D45BCEA024091A0415662E6336A" ma:contentTypeVersion="46" ma:contentTypeDescription="Opprett et nytt dokument." ma:contentTypeScope="" ma:versionID="d7eb2625b43c4989fde229e41074dc9e">
  <xsd:schema xmlns:xsd="http://www.w3.org/2001/XMLSchema" xmlns:xs="http://www.w3.org/2001/XMLSchema" xmlns:p="http://schemas.microsoft.com/office/2006/metadata/properties" xmlns:ns2="8bbd4995-53b7-43e2-b62f-10947586ac31" xmlns:ns3="7ad447bd-7193-45a9-be28-c34631c68bc2" xmlns:ns4="4ae562ef-cc7a-4d54-ac76-65609672509e" targetNamespace="http://schemas.microsoft.com/office/2006/metadata/properties" ma:root="true" ma:fieldsID="a1afb1d790362b514336368dc2794314" ns2:_="" ns3:_="" ns4:_="">
    <xsd:import namespace="8bbd4995-53b7-43e2-b62f-10947586ac31"/>
    <xsd:import namespace="7ad447bd-7193-45a9-be28-c34631c68bc2"/>
    <xsd:import namespace="4ae562ef-cc7a-4d54-ac76-65609672509e"/>
    <xsd:element name="properties">
      <xsd:complexType>
        <xsd:sequence>
          <xsd:element name="documentManagement">
            <xsd:complexType>
              <xsd:all>
                <xsd:element ref="ns2:ArchiveStatus" minOccurs="0"/>
                <xsd:element ref="ns2:CorpWorkflowApproval" minOccurs="0"/>
                <xsd:element ref="ns2:CorpWorkflowFeedback" minOccurs="0"/>
                <xsd:element ref="ns2:CorpSiteProjectNumber" minOccurs="0"/>
                <xsd:element ref="ns2:CorpSiteProjectName" minOccurs="0"/>
                <xsd:element ref="ns2:CorpSiteSubTitle" minOccurs="0"/>
                <xsd:element ref="ns2:CorpSiteAccess" minOccurs="0"/>
                <xsd:element ref="ns2:CorpSiteClassification" minOccurs="0"/>
                <xsd:element ref="ns2:CorpSiteTags" minOccurs="0"/>
                <xsd:element ref="ns2:CorpSiteProjectQA" minOccurs="0"/>
                <xsd:element ref="ns2:CorpSiteProjectOwner" minOccurs="0"/>
                <xsd:element ref="ns2:CorpSiteProjectLeader" minOccurs="0"/>
                <xsd:element ref="ns2:CorpSiteReportNumber" minOccurs="0"/>
                <xsd:element ref="ns2:CorpSiteISBN" minOccurs="0"/>
                <xsd:element ref="ns2:CorpSiteCoAuthors" minOccurs="0"/>
                <xsd:element ref="ns2:CorpSiteRecipientCompany" minOccurs="0"/>
                <xsd:element ref="ns2:CorpSiteRecipientPerson" minOccurs="0"/>
                <xsd:element ref="ns2:CorpSiteOurRef" minOccurs="0"/>
                <xsd:element ref="ns2:CorpSiteDocumentAuthor" minOccurs="0"/>
                <xsd:element ref="ns2:CorpSiteZipAddress" minOccurs="0"/>
                <xsd:element ref="ns2:CorpSiteZipContact" minOccurs="0"/>
                <xsd:element ref="ns2:CorpSiteVATNumber" minOccurs="0"/>
                <xsd:element ref="ns2:CorpSiteInstituteEmail" minOccurs="0"/>
                <xsd:element ref="ns2:CorpDocPageClassificationNbNo" minOccurs="0"/>
                <xsd:element ref="ns2:CorpDocClassificationEnUs" minOccurs="0"/>
                <xsd:element ref="ns2:CorpDocPageClassificationEnUs" minOccurs="0"/>
                <xsd:element ref="ns2:CorpDocClassificationNbNo" minOccurs="0"/>
                <xsd:element ref="ns2:CorpSiteInstituteEnUs" minOccurs="0"/>
                <xsd:element ref="ns2:CorpSiteInstitutePhone" minOccurs="0"/>
                <xsd:element ref="ns2:CorpSiteDocLanguage" minOccurs="0"/>
                <xsd:element ref="ns2:CorpDocInstitute" minOccurs="0"/>
                <xsd:element ref="ns2:CorpDocVersion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bd4995-53b7-43e2-b62f-10947586ac31" elementFormDefault="qualified">
    <xsd:import namespace="http://schemas.microsoft.com/office/2006/documentManagement/types"/>
    <xsd:import namespace="http://schemas.microsoft.com/office/infopath/2007/PartnerControls"/>
    <xsd:element name="ArchiveStatus" ma:index="8" nillable="true" ma:displayName="Arkivstatus" ma:internalName="ArchiveStatus">
      <xsd:simpleType>
        <xsd:restriction base="dms:Text">
          <xsd:maxLength value="255"/>
        </xsd:restriction>
      </xsd:simpleType>
    </xsd:element>
    <xsd:element name="CorpWorkflowApproval" ma:index="9" nillable="true" ma:displayName="Status godkjenning" ma:internalName="CorpWorkflowApproval">
      <xsd:simpleType>
        <xsd:restriction base="dms:Text">
          <xsd:maxLength value="255"/>
        </xsd:restriction>
      </xsd:simpleType>
    </xsd:element>
    <xsd:element name="CorpWorkflowFeedback" ma:index="10" nillable="true" ma:displayName="Status kvalitetssikring" ma:internalName="CorpWorkflowFeedback">
      <xsd:simpleType>
        <xsd:restriction base="dms:Text">
          <xsd:maxLength value="255"/>
        </xsd:restriction>
      </xsd:simpleType>
    </xsd:element>
    <xsd:element name="CorpSiteProjectNumber" ma:index="12" nillable="true" ma:displayName="Prosjektnummer" ma:default="" ma:internalName="CorpSiteProjectNumber">
      <xsd:simpleType>
        <xsd:restriction base="dms:Text">
          <xsd:maxLength value="255"/>
        </xsd:restriction>
      </xsd:simpleType>
    </xsd:element>
    <xsd:element name="CorpSiteProjectName" ma:index="13" nillable="true" ma:displayName="Prosjektnavn" ma:internalName="CorpSiteProjectName">
      <xsd:simpleType>
        <xsd:restriction base="dms:Text">
          <xsd:maxLength value="255"/>
        </xsd:restriction>
      </xsd:simpleType>
    </xsd:element>
    <xsd:element name="CorpSiteSubTitle" ma:index="14" nillable="true" ma:displayName="Undertittel" ma:internalName="CorpSiteSubTitle">
      <xsd:simpleType>
        <xsd:restriction base="dms:Text">
          <xsd:maxLength value="255"/>
        </xsd:restriction>
      </xsd:simpleType>
    </xsd:element>
    <xsd:element name="CorpSiteAccess" ma:index="15" nillable="true" ma:displayName="Lesetilgang" ma:default="Kun navngitte medlemmer" ma:format="Dropdown" ma:internalName="CorpSiteAccess">
      <xsd:simpleType>
        <xsd:restriction base="dms:Choice">
          <xsd:enumeration value="Kun navngitte medlemmer"/>
          <xsd:enumeration value="SINTEF"/>
          <xsd:enumeration value="Institutt"/>
          <xsd:enumeration value="Avdeling"/>
          <xsd:maxLength value="255"/>
        </xsd:restriction>
      </xsd:simpleType>
    </xsd:element>
    <xsd:element name="CorpSiteClassification" ma:index="16" nillable="true" ma:displayName="Gradering" ma:default="Åpen" ma:internalName="CorpSiteClassification">
      <xsd:simpleType>
        <xsd:restriction base="dms:Choice">
          <xsd:enumeration value="Åpen"/>
          <xsd:enumeration value="Fortrolig"/>
          <xsd:enumeration value="Strengt fortrolig"/>
          <xsd:maxLength value="255"/>
        </xsd:restriction>
      </xsd:simpleType>
    </xsd:element>
    <xsd:element name="CorpSiteTags" ma:index="17" nillable="true" ma:displayName="Tags" ma:internalName="CorpSiteTags">
      <xsd:simpleType>
        <xsd:restriction base="dms:Text">
          <xsd:maxLength value="255"/>
        </xsd:restriction>
      </xsd:simpleType>
    </xsd:element>
    <xsd:element name="CorpSiteProjectQA" ma:index="18" nillable="true" ma:displayName="Kvalitestsansvarlig" ma:list="UserInfo" ma:SharePointGroup="0" ma:internalName="CorpSiteProjectQA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orpSiteProjectOwner" ma:index="19" nillable="true" ma:displayName="Prosjekteier" ma:list="UserInfo" ma:SharePointGroup="0" ma:internalName="CorpSiteProject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orpSiteProjectLeader" ma:index="20" nillable="true" ma:displayName="Prosjektleder" ma:list="UserInfo" ma:SharePointGroup="0" ma:internalName="CorpSiteProjectLead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orpSiteReportNumber" ma:index="21" nillable="true" ma:displayName="Rapport nummer" ma:internalName="CorpSiteReportNumber">
      <xsd:simpleType>
        <xsd:restriction base="dms:Text">
          <xsd:maxLength value="255"/>
        </xsd:restriction>
      </xsd:simpleType>
    </xsd:element>
    <xsd:element name="CorpSiteISBN" ma:index="22" nillable="true" ma:displayName="ISBN" ma:internalName="CorpSiteISBN">
      <xsd:simpleType>
        <xsd:restriction base="dms:Text">
          <xsd:maxLength value="255"/>
        </xsd:restriction>
      </xsd:simpleType>
    </xsd:element>
    <xsd:element name="CorpSiteCoAuthors" ma:index="23" nillable="true" ma:displayName="Medforfattere" ma:internalName="CorpSiteCoAuthors">
      <xsd:simpleType>
        <xsd:restriction base="dms:Text">
          <xsd:maxLength value="255"/>
        </xsd:restriction>
      </xsd:simpleType>
    </xsd:element>
    <xsd:element name="CorpSiteRecipientCompany" ma:index="24" nillable="true" ma:displayName="Mottakende selskap" ma:internalName="CorpSiteRecipientCompany">
      <xsd:simpleType>
        <xsd:restriction base="dms:Text">
          <xsd:maxLength value="255"/>
        </xsd:restriction>
      </xsd:simpleType>
    </xsd:element>
    <xsd:element name="CorpSiteRecipientPerson" ma:index="25" nillable="true" ma:displayName="Mottakende person" ma:internalName="CorpSiteRecipientPerson">
      <xsd:simpleType>
        <xsd:restriction base="dms:Text">
          <xsd:maxLength value="255"/>
        </xsd:restriction>
      </xsd:simpleType>
    </xsd:element>
    <xsd:element name="CorpSiteOurRef" ma:index="26" nillable="true" ma:displayName="Vår ref" ma:internalName="CorpSiteOurRef">
      <xsd:simpleType>
        <xsd:restriction base="dms:Text">
          <xsd:maxLength value="255"/>
        </xsd:restriction>
      </xsd:simpleType>
    </xsd:element>
    <xsd:element name="CorpSiteDocumentAuthor" ma:index="27" nillable="true" ma:displayName="Hovedforfatter" ma:internalName="CorpSiteDocumentAutho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orpSiteZipAddress" ma:index="28" nillable="true" ma:displayName="Adresse" ma:internalName="CorpSiteZipAddress">
      <xsd:simpleType>
        <xsd:restriction base="dms:Note">
          <xsd:maxLength value="255"/>
        </xsd:restriction>
      </xsd:simpleType>
    </xsd:element>
    <xsd:element name="CorpSiteZipContact" ma:index="29" nillable="true" ma:displayName="Kontakt" ma:internalName="CorpSiteZipContact">
      <xsd:simpleType>
        <xsd:restriction base="dms:Note">
          <xsd:maxLength value="255"/>
        </xsd:restriction>
      </xsd:simpleType>
    </xsd:element>
    <xsd:element name="CorpSiteVATNumber" ma:index="30" nillable="true" ma:displayName="Foretaksnummer" ma:internalName="CorpSiteVATNumber">
      <xsd:simpleType>
        <xsd:restriction base="dms:Text">
          <xsd:maxLength value="255"/>
        </xsd:restriction>
      </xsd:simpleType>
    </xsd:element>
    <xsd:element name="CorpSiteInstituteEmail" ma:index="31" nillable="true" ma:displayName="E-post institutt" ma:internalName="CorpSiteInstituteEmail">
      <xsd:simpleType>
        <xsd:restriction base="dms:Text">
          <xsd:maxLength value="255"/>
        </xsd:restriction>
      </xsd:simpleType>
    </xsd:element>
    <xsd:element name="CorpDocPageClassificationNbNo" ma:index="32" nillable="true" ma:displayName="Gradering Denne Siden" ma:default="Åpen" ma:internalName="CorpDocPageClassificationNbNo">
      <xsd:simpleType>
        <xsd:restriction base="dms:Choice">
          <xsd:enumeration value="Åpen"/>
          <xsd:enumeration value="Intern"/>
          <xsd:enumeration value="Fortrolig"/>
          <xsd:enumeration value="Strengt fortrolig"/>
          <xsd:maxLength value="255"/>
        </xsd:restriction>
      </xsd:simpleType>
    </xsd:element>
    <xsd:element name="CorpDocClassificationEnUs" ma:index="33" nillable="true" ma:displayName="Classification" ma:default="Unrestricted" ma:internalName="CorpDocClassificationEnUs">
      <xsd:simpleType>
        <xsd:restriction base="dms:Choice">
          <xsd:enumeration value="Unrestricted"/>
          <xsd:enumeration value="Internal"/>
          <xsd:enumeration value="Restricted"/>
          <xsd:enumeration value="Confidential"/>
          <xsd:maxLength value="255"/>
        </xsd:restriction>
      </xsd:simpleType>
    </xsd:element>
    <xsd:element name="CorpDocPageClassificationEnUs" ma:index="34" nillable="true" ma:displayName="Classification This Page" ma:default="Unrestricted" ma:internalName="CorpDocPageClassificationEnUs">
      <xsd:simpleType>
        <xsd:restriction base="dms:Choice">
          <xsd:enumeration value="Unrestricted"/>
          <xsd:enumeration value="Internal"/>
          <xsd:enumeration value="Restricted"/>
          <xsd:enumeration value="Confidential"/>
          <xsd:maxLength value="255"/>
        </xsd:restriction>
      </xsd:simpleType>
    </xsd:element>
    <xsd:element name="CorpDocClassificationNbNo" ma:index="35" nillable="true" ma:displayName="Gradering" ma:default="Åpen" ma:internalName="CorpDocClassificationNbNo">
      <xsd:simpleType>
        <xsd:restriction base="dms:Choice">
          <xsd:enumeration value="Åpen"/>
          <xsd:enumeration value="Intern"/>
          <xsd:enumeration value="Fortrolig"/>
          <xsd:enumeration value="Strengt fortrolig"/>
          <xsd:maxLength value="255"/>
        </xsd:restriction>
      </xsd:simpleType>
    </xsd:element>
    <xsd:element name="CorpSiteInstituteEnUs" ma:index="36" nillable="true" ma:displayName="InstituteEng" ma:internalName="CorpSiteInstituteEnUs">
      <xsd:simpleType>
        <xsd:restriction base="dms:Text">
          <xsd:maxLength value="255"/>
        </xsd:restriction>
      </xsd:simpleType>
    </xsd:element>
    <xsd:element name="CorpSiteInstitutePhone" ma:index="37" nillable="true" ma:displayName="Institutt telefon" ma:internalName="CorpSiteInstitutePhone">
      <xsd:simpleType>
        <xsd:restriction base="dms:Text">
          <xsd:maxLength value="255"/>
        </xsd:restriction>
      </xsd:simpleType>
    </xsd:element>
    <xsd:element name="CorpSiteDocLanguage" ma:index="38" nillable="true" ma:displayName="Språk" ma:internalName="CorpSiteDocLanguage">
      <xsd:simpleType>
        <xsd:restriction base="dms:Text">
          <xsd:maxLength value="255"/>
        </xsd:restriction>
      </xsd:simpleType>
    </xsd:element>
    <xsd:element name="CorpDocInstitute" ma:index="39" nillable="true" ma:displayName="Institutt" ma:internalName="CorpDocInstitute">
      <xsd:simpleType>
        <xsd:restriction base="dms:Text">
          <xsd:maxLength value="255"/>
        </xsd:restriction>
      </xsd:simpleType>
    </xsd:element>
    <xsd:element name="CorpDocVersion" ma:index="40" nillable="true" ma:displayName="Versjon" ma:internalName="CorpDocVersion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d447bd-7193-45a9-be28-c34631c68b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4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45" nillable="true" ma:taxonomy="true" ma:internalName="lcf76f155ced4ddcb4097134ff3c332f" ma:taxonomyFieldName="MediaServiceImageTags" ma:displayName="Bildemerkelapper" ma:readOnly="false" ma:fieldId="{5cf76f15-5ced-4ddc-b409-7134ff3c332f}" ma:taxonomyMulti="true" ma:sspId="322a372c-f9c2-4fd8-9939-aea158435b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5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e562ef-cc7a-4d54-ac76-65609672509e" elementFormDefault="qualified">
    <xsd:import namespace="http://schemas.microsoft.com/office/2006/documentManagement/types"/>
    <xsd:import namespace="http://schemas.microsoft.com/office/infopath/2007/PartnerControls"/>
    <xsd:element name="TaxCatchAll" ma:index="46" nillable="true" ma:displayName="Taxonomy Catch All Column" ma:hidden="true" ma:list="{8c662362-af09-49d4-9889-04912a7279ba}" ma:internalName="TaxCatchAll" ma:showField="CatchAllData" ma:web="4ae562ef-cc7a-4d54-ac76-65609672509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rpSiteZipContact xmlns="8bbd4995-53b7-43e2-b62f-10947586ac31" xsi:nil="true"/>
    <CorpSiteProjectLeader xmlns="8bbd4995-53b7-43e2-b62f-10947586ac31">
      <UserInfo>
        <DisplayName/>
        <AccountId xsi:nil="true"/>
        <AccountType/>
      </UserInfo>
    </CorpSiteProjectLeader>
    <CorpSiteSubTitle xmlns="8bbd4995-53b7-43e2-b62f-10947586ac31" xsi:nil="true"/>
    <CorpSiteTags xmlns="8bbd4995-53b7-43e2-b62f-10947586ac31" xsi:nil="true"/>
    <CorpSiteISBN xmlns="8bbd4995-53b7-43e2-b62f-10947586ac31" xsi:nil="true"/>
    <CorpWorkflowFeedback xmlns="8bbd4995-53b7-43e2-b62f-10947586ac31" xsi:nil="true"/>
    <CorpSiteAccess xmlns="8bbd4995-53b7-43e2-b62f-10947586ac31">Kun navngitte medlemmer</CorpSiteAccess>
    <CorpSiteRecipientPerson xmlns="8bbd4995-53b7-43e2-b62f-10947586ac31" xsi:nil="true"/>
    <CorpSiteProjectNumber xmlns="8bbd4995-53b7-43e2-b62f-10947586ac31" xsi:nil="true"/>
    <CorpSiteProjectName xmlns="8bbd4995-53b7-43e2-b62f-10947586ac31" xsi:nil="true"/>
    <CorpDocInstitute xmlns="8bbd4995-53b7-43e2-b62f-10947586ac31" xsi:nil="true"/>
    <CorpSiteInstitutePhone xmlns="8bbd4995-53b7-43e2-b62f-10947586ac31" xsi:nil="true"/>
    <CorpSiteProjectOwner xmlns="8bbd4995-53b7-43e2-b62f-10947586ac31">
      <UserInfo>
        <DisplayName/>
        <AccountId xsi:nil="true"/>
        <AccountType/>
      </UserInfo>
    </CorpSiteProjectOwner>
    <CorpDocPageClassificationNbNo xmlns="8bbd4995-53b7-43e2-b62f-10947586ac31">Åpen</CorpDocPageClassificationNbNo>
    <CorpDocClassificationEnUs xmlns="8bbd4995-53b7-43e2-b62f-10947586ac31">Unrestricted</CorpDocClassificationEnUs>
    <CorpDocClassificationNbNo xmlns="8bbd4995-53b7-43e2-b62f-10947586ac31">Åpen</CorpDocClassificationNbNo>
    <CorpSiteClassification xmlns="8bbd4995-53b7-43e2-b62f-10947586ac31">Åpen</CorpSiteClassification>
    <CorpSiteInstituteEmail xmlns="8bbd4995-53b7-43e2-b62f-10947586ac31" xsi:nil="true"/>
    <CorpSiteCoAuthors xmlns="8bbd4995-53b7-43e2-b62f-10947586ac31" xsi:nil="true"/>
    <CorpSiteDocumentAuthor xmlns="8bbd4995-53b7-43e2-b62f-10947586ac31">
      <UserInfo>
        <DisplayName/>
        <AccountId xsi:nil="true"/>
        <AccountType/>
      </UserInfo>
    </CorpSiteDocumentAuthor>
    <CorpSiteInstituteEnUs xmlns="8bbd4995-53b7-43e2-b62f-10947586ac31" xsi:nil="true"/>
    <CorpSiteRecipientCompany xmlns="8bbd4995-53b7-43e2-b62f-10947586ac31" xsi:nil="true"/>
    <CorpSiteDocLanguage xmlns="8bbd4995-53b7-43e2-b62f-10947586ac31" xsi:nil="true"/>
    <CorpDocVersion xmlns="8bbd4995-53b7-43e2-b62f-10947586ac31" xsi:nil="true"/>
    <CorpWorkflowApproval xmlns="8bbd4995-53b7-43e2-b62f-10947586ac31" xsi:nil="true"/>
    <ArchiveStatus xmlns="8bbd4995-53b7-43e2-b62f-10947586ac31" xsi:nil="true"/>
    <CorpSiteProjectQA xmlns="8bbd4995-53b7-43e2-b62f-10947586ac31">
      <UserInfo>
        <DisplayName/>
        <AccountId xsi:nil="true"/>
        <AccountType/>
      </UserInfo>
    </CorpSiteProjectQA>
    <CorpSiteZipAddress xmlns="8bbd4995-53b7-43e2-b62f-10947586ac31" xsi:nil="true"/>
    <CorpSiteVATNumber xmlns="8bbd4995-53b7-43e2-b62f-10947586ac31" xsi:nil="true"/>
    <CorpSiteReportNumber xmlns="8bbd4995-53b7-43e2-b62f-10947586ac31" xsi:nil="true"/>
    <CorpSiteOurRef xmlns="8bbd4995-53b7-43e2-b62f-10947586ac31" xsi:nil="true"/>
    <CorpDocPageClassificationEnUs xmlns="8bbd4995-53b7-43e2-b62f-10947586ac31">Unrestricted</CorpDocPageClassificationEnUs>
    <lcf76f155ced4ddcb4097134ff3c332f xmlns="7ad447bd-7193-45a9-be28-c34631c68bc2">
      <Terms xmlns="http://schemas.microsoft.com/office/infopath/2007/PartnerControls"/>
    </lcf76f155ced4ddcb4097134ff3c332f>
    <TaxCatchAll xmlns="4ae562ef-cc7a-4d54-ac76-65609672509e" xsi:nil="true"/>
  </documentManagement>
</p:properties>
</file>

<file path=customXml/itemProps1.xml><?xml version="1.0" encoding="utf-8"?>
<ds:datastoreItem xmlns:ds="http://schemas.openxmlformats.org/officeDocument/2006/customXml" ds:itemID="{E60B2701-B32A-4280-B309-FD22EBA2E9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89845B-FF33-4B91-8E36-9D25366CF2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bd4995-53b7-43e2-b62f-10947586ac31"/>
    <ds:schemaRef ds:uri="7ad447bd-7193-45a9-be28-c34631c68bc2"/>
    <ds:schemaRef ds:uri="4ae562ef-cc7a-4d54-ac76-6560967250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45A9D7-53BF-4F8A-B6A3-75E888763AAB}">
  <ds:schemaRefs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8bbd4995-53b7-43e2-b62f-10947586ac31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4ae562ef-cc7a-4d54-ac76-65609672509e"/>
    <ds:schemaRef ds:uri="7ad447bd-7193-45a9-be28-c34631c68bc2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Sintef mal</Template>
  <TotalTime>533</TotalTime>
  <Words>706</Words>
  <Application>Microsoft Office PowerPoint</Application>
  <PresentationFormat>Widescreen</PresentationFormat>
  <Paragraphs>129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Courier New</vt:lpstr>
      <vt:lpstr>Wingdings</vt:lpstr>
      <vt:lpstr>Uten bunnlinje</vt:lpstr>
      <vt:lpstr>Uten bunnline (Blå)</vt:lpstr>
      <vt:lpstr>Kapitteldeler</vt:lpstr>
      <vt:lpstr>Heat pumps and thermal energy storage</vt:lpstr>
      <vt:lpstr>What is a heat pump?</vt:lpstr>
      <vt:lpstr>Coefficient of Performance</vt:lpstr>
      <vt:lpstr>Heat sources</vt:lpstr>
      <vt:lpstr>Working fluids</vt:lpstr>
      <vt:lpstr>Natural working fluids</vt:lpstr>
      <vt:lpstr>Thermal energy storage</vt:lpstr>
      <vt:lpstr>Dairy – Tine Bergen</vt:lpstr>
      <vt:lpstr>Dairy – Tine Bergen</vt:lpstr>
      <vt:lpstr>Dairy – Tine Trondheim</vt:lpstr>
      <vt:lpstr>District heating – Leangen</vt:lpstr>
      <vt:lpstr>District heating – Leangen</vt:lpstr>
      <vt:lpstr>References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August Brækken</dc:creator>
  <cp:lastModifiedBy>Windows User</cp:lastModifiedBy>
  <cp:revision>1</cp:revision>
  <dcterms:created xsi:type="dcterms:W3CDTF">2020-09-21T08:48:04Z</dcterms:created>
  <dcterms:modified xsi:type="dcterms:W3CDTF">2023-09-08T08:16:12Z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0x01010031B82B69D2361148B4D8F7EC156802130800A5269D45BCEA024091A0415662E6336A</vt:lpwstr>
  </property>
  <property fmtid="{D5CDD505-2E9C-101B-9397-08002B2CF9AE}" pid="3" name="TemplafyTimeStamp">
    <vt:lpwstr>2022-06-14T09:32:26.4173907Z</vt:lpwstr>
  </property>
  <property fmtid="{D5CDD505-2E9C-101B-9397-08002B2CF9AE}" pid="4" name="MediaServiceImageTags">
    <vt:lpwstr/>
  </property>
  <property fmtid="{D5CDD505-2E9C-101B-9397-08002B2CF9AE}" pid="5" name="CustomerId">
    <vt:lpwstr>sintef</vt:lpwstr>
  </property>
  <property fmtid="{D5CDD505-2E9C-101B-9397-08002B2CF9AE}" pid="6" name="TemplateId">
    <vt:lpwstr>637469247420098111</vt:lpwstr>
  </property>
  <property fmtid="{D5CDD505-2E9C-101B-9397-08002B2CF9AE}" pid="7" name="UserProfileId">
    <vt:lpwstr>637690441981533360</vt:lpwstr>
  </property>
</Properties>
</file>